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entation.xml" ContentType="application/vnd.openxmlformats-officedocument.presentationml.presentation.main+xml"/>
  <Override PartName="/ppt/diagrams/data2.xml" ContentType="application/vnd.openxmlformats-officedocument.drawingml.diagramData+xml"/>
  <Override PartName="/ppt/diagrams/data1.xml" ContentType="application/vnd.openxmlformats-officedocument.drawingml.diagramData+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layout2.xml" ContentType="application/vnd.openxmlformats-officedocument.drawingml.diagramLayout+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21"/>
  </p:notesMasterIdLst>
  <p:handoutMasterIdLst>
    <p:handoutMasterId r:id="rId22"/>
  </p:handoutMasterIdLst>
  <p:sldIdLst>
    <p:sldId id="256" r:id="rId3"/>
    <p:sldId id="489" r:id="rId4"/>
    <p:sldId id="494" r:id="rId5"/>
    <p:sldId id="481" r:id="rId6"/>
    <p:sldId id="495" r:id="rId7"/>
    <p:sldId id="458" r:id="rId8"/>
    <p:sldId id="475" r:id="rId9"/>
    <p:sldId id="476" r:id="rId10"/>
    <p:sldId id="477" r:id="rId11"/>
    <p:sldId id="496" r:id="rId12"/>
    <p:sldId id="478" r:id="rId13"/>
    <p:sldId id="491" r:id="rId14"/>
    <p:sldId id="490" r:id="rId15"/>
    <p:sldId id="493" r:id="rId16"/>
    <p:sldId id="480" r:id="rId17"/>
    <p:sldId id="482" r:id="rId18"/>
    <p:sldId id="406" r:id="rId19"/>
    <p:sldId id="497"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8AB"/>
    <a:srgbClr val="10B0E6"/>
    <a:srgbClr val="E7EBF4"/>
    <a:srgbClr val="0065AD"/>
    <a:srgbClr val="0070C0"/>
    <a:srgbClr val="DDDDDD"/>
    <a:srgbClr val="929497"/>
    <a:srgbClr val="003366"/>
    <a:srgbClr val="DCEEF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4" autoAdjust="0"/>
    <p:restoredTop sz="93942" autoAdjust="0"/>
  </p:normalViewPr>
  <p:slideViewPr>
    <p:cSldViewPr>
      <p:cViewPr varScale="1">
        <p:scale>
          <a:sx n="105" d="100"/>
          <a:sy n="105" d="100"/>
        </p:scale>
        <p:origin x="1704" y="200"/>
      </p:cViewPr>
      <p:guideLst>
        <p:guide orient="horz" pos="2112"/>
        <p:guide pos="2880"/>
      </p:guideLst>
    </p:cSldViewPr>
  </p:slideViewPr>
  <p:outlineViewPr>
    <p:cViewPr>
      <p:scale>
        <a:sx n="33" d="100"/>
        <a:sy n="33" d="100"/>
      </p:scale>
      <p:origin x="0" y="146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6" d="100"/>
          <a:sy n="56" d="100"/>
        </p:scale>
        <p:origin x="-288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B8410D-3E06-436E-A9C5-B4B418AAD4BA}" type="doc">
      <dgm:prSet loTypeId="urn:microsoft.com/office/officeart/2005/8/layout/pyramid2" loCatId="list" qsTypeId="urn:microsoft.com/office/officeart/2005/8/quickstyle/simple1" qsCatId="simple" csTypeId="urn:microsoft.com/office/officeart/2005/8/colors/accent1_2" csCatId="accent1" phldr="1"/>
      <dgm:spPr/>
    </dgm:pt>
    <dgm:pt modelId="{1F5F1518-4960-4C21-A5B0-31F6F4F3E619}">
      <dgm:prSet phldrT="[Text]"/>
      <dgm:spPr/>
      <dgm:t>
        <a:bodyPr/>
        <a:lstStyle/>
        <a:p>
          <a:r>
            <a:rPr lang="en-US" dirty="0"/>
            <a:t>Two Entities are related or connected parties</a:t>
          </a:r>
        </a:p>
      </dgm:t>
    </dgm:pt>
    <dgm:pt modelId="{5FA9F584-918C-40CB-9237-3B820C599D6F}" type="parTrans" cxnId="{A619EFD6-3A80-46F2-9802-FAD3AF89566B}">
      <dgm:prSet/>
      <dgm:spPr/>
      <dgm:t>
        <a:bodyPr/>
        <a:lstStyle/>
        <a:p>
          <a:endParaRPr lang="en-US"/>
        </a:p>
      </dgm:t>
    </dgm:pt>
    <dgm:pt modelId="{20026823-508F-4495-A904-B10A130B7D82}" type="sibTrans" cxnId="{A619EFD6-3A80-46F2-9802-FAD3AF89566B}">
      <dgm:prSet/>
      <dgm:spPr/>
      <dgm:t>
        <a:bodyPr/>
        <a:lstStyle/>
        <a:p>
          <a:endParaRPr lang="en-US"/>
        </a:p>
      </dgm:t>
    </dgm:pt>
    <dgm:pt modelId="{A58A1A1C-8650-4A53-8BBF-46B110537F0D}">
      <dgm:prSet phldrT="[Text]"/>
      <dgm:spPr/>
      <dgm:t>
        <a:bodyPr/>
        <a:lstStyle/>
        <a:p>
          <a:r>
            <a:rPr lang="en-US" dirty="0"/>
            <a:t>Conditions not as per independent enterprises</a:t>
          </a:r>
        </a:p>
      </dgm:t>
    </dgm:pt>
    <dgm:pt modelId="{61AAF5AC-E105-4172-B30C-59A6BB1B5168}" type="parTrans" cxnId="{DE423203-1B84-4E18-B05F-E710EB53D7C2}">
      <dgm:prSet/>
      <dgm:spPr/>
      <dgm:t>
        <a:bodyPr/>
        <a:lstStyle/>
        <a:p>
          <a:endParaRPr lang="en-US"/>
        </a:p>
      </dgm:t>
    </dgm:pt>
    <dgm:pt modelId="{54ABE54F-773E-4991-82B2-A043CD82CA96}" type="sibTrans" cxnId="{DE423203-1B84-4E18-B05F-E710EB53D7C2}">
      <dgm:prSet/>
      <dgm:spPr/>
      <dgm:t>
        <a:bodyPr/>
        <a:lstStyle/>
        <a:p>
          <a:endParaRPr lang="en-US"/>
        </a:p>
      </dgm:t>
    </dgm:pt>
    <dgm:pt modelId="{468CD041-DE4C-44BF-91BE-F5904FF217FF}">
      <dgm:prSet phldrT="[Text]"/>
      <dgm:spPr/>
      <dgm:t>
        <a:bodyPr/>
        <a:lstStyle/>
        <a:p>
          <a:r>
            <a:rPr lang="en-US" dirty="0"/>
            <a:t>Adjustments to Profits</a:t>
          </a:r>
        </a:p>
      </dgm:t>
    </dgm:pt>
    <dgm:pt modelId="{56631867-6FA3-4BB2-B8A3-4336CAE3E6C0}" type="parTrans" cxnId="{C7080ACC-B205-4979-8676-A241946D4FF1}">
      <dgm:prSet/>
      <dgm:spPr/>
      <dgm:t>
        <a:bodyPr/>
        <a:lstStyle/>
        <a:p>
          <a:endParaRPr lang="en-US"/>
        </a:p>
      </dgm:t>
    </dgm:pt>
    <dgm:pt modelId="{B5C61C4B-6DFE-4C01-A2A1-8D28DA919F19}" type="sibTrans" cxnId="{C7080ACC-B205-4979-8676-A241946D4FF1}">
      <dgm:prSet/>
      <dgm:spPr/>
      <dgm:t>
        <a:bodyPr/>
        <a:lstStyle/>
        <a:p>
          <a:endParaRPr lang="en-US"/>
        </a:p>
      </dgm:t>
    </dgm:pt>
    <dgm:pt modelId="{1CA7DB50-B681-4471-A57A-420433B2568F}" type="pres">
      <dgm:prSet presAssocID="{F7B8410D-3E06-436E-A9C5-B4B418AAD4BA}" presName="compositeShape" presStyleCnt="0">
        <dgm:presLayoutVars>
          <dgm:dir/>
          <dgm:resizeHandles/>
        </dgm:presLayoutVars>
      </dgm:prSet>
      <dgm:spPr/>
    </dgm:pt>
    <dgm:pt modelId="{F0FAC00D-9247-4560-9098-34C24D55861C}" type="pres">
      <dgm:prSet presAssocID="{F7B8410D-3E06-436E-A9C5-B4B418AAD4BA}" presName="pyramid" presStyleLbl="node1" presStyleIdx="0" presStyleCnt="1" custLinFactNeighborX="843" custLinFactNeighborY="2033"/>
      <dgm:spPr/>
    </dgm:pt>
    <dgm:pt modelId="{0DC56063-5484-4507-8648-F02D0ADA9904}" type="pres">
      <dgm:prSet presAssocID="{F7B8410D-3E06-436E-A9C5-B4B418AAD4BA}" presName="theList" presStyleCnt="0"/>
      <dgm:spPr/>
    </dgm:pt>
    <dgm:pt modelId="{A6DC0249-E9E7-406D-A5B1-A39C48CB76A5}" type="pres">
      <dgm:prSet presAssocID="{1F5F1518-4960-4C21-A5B0-31F6F4F3E619}" presName="aNode" presStyleLbl="fgAcc1" presStyleIdx="0" presStyleCnt="3">
        <dgm:presLayoutVars>
          <dgm:bulletEnabled val="1"/>
        </dgm:presLayoutVars>
      </dgm:prSet>
      <dgm:spPr/>
    </dgm:pt>
    <dgm:pt modelId="{736832D6-C82A-4FCF-AA9D-FA1600300766}" type="pres">
      <dgm:prSet presAssocID="{1F5F1518-4960-4C21-A5B0-31F6F4F3E619}" presName="aSpace" presStyleCnt="0"/>
      <dgm:spPr/>
    </dgm:pt>
    <dgm:pt modelId="{E500C78F-DCA7-498B-8E2E-854A1234FFB8}" type="pres">
      <dgm:prSet presAssocID="{A58A1A1C-8650-4A53-8BBF-46B110537F0D}" presName="aNode" presStyleLbl="fgAcc1" presStyleIdx="1" presStyleCnt="3">
        <dgm:presLayoutVars>
          <dgm:bulletEnabled val="1"/>
        </dgm:presLayoutVars>
      </dgm:prSet>
      <dgm:spPr/>
    </dgm:pt>
    <dgm:pt modelId="{FB9D4CBE-1A0E-4983-9E25-22A66B700888}" type="pres">
      <dgm:prSet presAssocID="{A58A1A1C-8650-4A53-8BBF-46B110537F0D}" presName="aSpace" presStyleCnt="0"/>
      <dgm:spPr/>
    </dgm:pt>
    <dgm:pt modelId="{F6B9B117-7A77-496B-BCD6-A26D82A232A6}" type="pres">
      <dgm:prSet presAssocID="{468CD041-DE4C-44BF-91BE-F5904FF217FF}" presName="aNode" presStyleLbl="fgAcc1" presStyleIdx="2" presStyleCnt="3">
        <dgm:presLayoutVars>
          <dgm:bulletEnabled val="1"/>
        </dgm:presLayoutVars>
      </dgm:prSet>
      <dgm:spPr/>
    </dgm:pt>
    <dgm:pt modelId="{20FB8672-822E-43F3-A045-1DEDCA042A68}" type="pres">
      <dgm:prSet presAssocID="{468CD041-DE4C-44BF-91BE-F5904FF217FF}" presName="aSpace" presStyleCnt="0"/>
      <dgm:spPr/>
    </dgm:pt>
  </dgm:ptLst>
  <dgm:cxnLst>
    <dgm:cxn modelId="{DE423203-1B84-4E18-B05F-E710EB53D7C2}" srcId="{F7B8410D-3E06-436E-A9C5-B4B418AAD4BA}" destId="{A58A1A1C-8650-4A53-8BBF-46B110537F0D}" srcOrd="1" destOrd="0" parTransId="{61AAF5AC-E105-4172-B30C-59A6BB1B5168}" sibTransId="{54ABE54F-773E-4991-82B2-A043CD82CA96}"/>
    <dgm:cxn modelId="{70039851-9660-4B63-8551-3EAAB1BBF6DD}" type="presOf" srcId="{468CD041-DE4C-44BF-91BE-F5904FF217FF}" destId="{F6B9B117-7A77-496B-BCD6-A26D82A232A6}" srcOrd="0" destOrd="0" presId="urn:microsoft.com/office/officeart/2005/8/layout/pyramid2"/>
    <dgm:cxn modelId="{E36E3084-0D1F-4971-8F00-326BD1157244}" type="presOf" srcId="{F7B8410D-3E06-436E-A9C5-B4B418AAD4BA}" destId="{1CA7DB50-B681-4471-A57A-420433B2568F}" srcOrd="0" destOrd="0" presId="urn:microsoft.com/office/officeart/2005/8/layout/pyramid2"/>
    <dgm:cxn modelId="{FDCFC59E-8129-45BC-85FE-FBCF7E384D23}" type="presOf" srcId="{1F5F1518-4960-4C21-A5B0-31F6F4F3E619}" destId="{A6DC0249-E9E7-406D-A5B1-A39C48CB76A5}" srcOrd="0" destOrd="0" presId="urn:microsoft.com/office/officeart/2005/8/layout/pyramid2"/>
    <dgm:cxn modelId="{C7080ACC-B205-4979-8676-A241946D4FF1}" srcId="{F7B8410D-3E06-436E-A9C5-B4B418AAD4BA}" destId="{468CD041-DE4C-44BF-91BE-F5904FF217FF}" srcOrd="2" destOrd="0" parTransId="{56631867-6FA3-4BB2-B8A3-4336CAE3E6C0}" sibTransId="{B5C61C4B-6DFE-4C01-A2A1-8D28DA919F19}"/>
    <dgm:cxn modelId="{A619EFD6-3A80-46F2-9802-FAD3AF89566B}" srcId="{F7B8410D-3E06-436E-A9C5-B4B418AAD4BA}" destId="{1F5F1518-4960-4C21-A5B0-31F6F4F3E619}" srcOrd="0" destOrd="0" parTransId="{5FA9F584-918C-40CB-9237-3B820C599D6F}" sibTransId="{20026823-508F-4495-A904-B10A130B7D82}"/>
    <dgm:cxn modelId="{B8467EDF-8F2A-44F1-888E-C5BE0B892473}" type="presOf" srcId="{A58A1A1C-8650-4A53-8BBF-46B110537F0D}" destId="{E500C78F-DCA7-498B-8E2E-854A1234FFB8}" srcOrd="0" destOrd="0" presId="urn:microsoft.com/office/officeart/2005/8/layout/pyramid2"/>
    <dgm:cxn modelId="{09567CC8-4BA5-4861-9B93-068CE65F61FB}" type="presParOf" srcId="{1CA7DB50-B681-4471-A57A-420433B2568F}" destId="{F0FAC00D-9247-4560-9098-34C24D55861C}" srcOrd="0" destOrd="0" presId="urn:microsoft.com/office/officeart/2005/8/layout/pyramid2"/>
    <dgm:cxn modelId="{A3393E0D-1813-42C3-B5C1-77AEC42DE0F5}" type="presParOf" srcId="{1CA7DB50-B681-4471-A57A-420433B2568F}" destId="{0DC56063-5484-4507-8648-F02D0ADA9904}" srcOrd="1" destOrd="0" presId="urn:microsoft.com/office/officeart/2005/8/layout/pyramid2"/>
    <dgm:cxn modelId="{AB75F0BA-1DD4-499C-859B-1D34DED3CF47}" type="presParOf" srcId="{0DC56063-5484-4507-8648-F02D0ADA9904}" destId="{A6DC0249-E9E7-406D-A5B1-A39C48CB76A5}" srcOrd="0" destOrd="0" presId="urn:microsoft.com/office/officeart/2005/8/layout/pyramid2"/>
    <dgm:cxn modelId="{D64B38A2-846E-4C70-8129-B437592BD3C8}" type="presParOf" srcId="{0DC56063-5484-4507-8648-F02D0ADA9904}" destId="{736832D6-C82A-4FCF-AA9D-FA1600300766}" srcOrd="1" destOrd="0" presId="urn:microsoft.com/office/officeart/2005/8/layout/pyramid2"/>
    <dgm:cxn modelId="{59710A0E-7830-4A20-B8B7-5A1001584B82}" type="presParOf" srcId="{0DC56063-5484-4507-8648-F02D0ADA9904}" destId="{E500C78F-DCA7-498B-8E2E-854A1234FFB8}" srcOrd="2" destOrd="0" presId="urn:microsoft.com/office/officeart/2005/8/layout/pyramid2"/>
    <dgm:cxn modelId="{AFE2B3AA-BAF2-4910-BDCF-0406E55FA53A}" type="presParOf" srcId="{0DC56063-5484-4507-8648-F02D0ADA9904}" destId="{FB9D4CBE-1A0E-4983-9E25-22A66B700888}" srcOrd="3" destOrd="0" presId="urn:microsoft.com/office/officeart/2005/8/layout/pyramid2"/>
    <dgm:cxn modelId="{F87D7267-2C7C-4DEA-B12A-64F4DC4432C9}" type="presParOf" srcId="{0DC56063-5484-4507-8648-F02D0ADA9904}" destId="{F6B9B117-7A77-496B-BCD6-A26D82A232A6}" srcOrd="4" destOrd="0" presId="urn:microsoft.com/office/officeart/2005/8/layout/pyramid2"/>
    <dgm:cxn modelId="{55E21CA6-39BE-4A8A-9202-BF7077E13778}" type="presParOf" srcId="{0DC56063-5484-4507-8648-F02D0ADA9904}" destId="{20FB8672-822E-43F3-A045-1DEDCA042A68}"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2F5740-9FA8-4CD4-AEAA-08B3C3789855}"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IN"/>
        </a:p>
      </dgm:t>
    </dgm:pt>
    <dgm:pt modelId="{73088A65-0C77-4BF9-B4B7-5A08DDCF443B}">
      <dgm:prSet phldrT="[Text]"/>
      <dgm:spPr/>
      <dgm:t>
        <a:bodyPr/>
        <a:lstStyle/>
        <a:p>
          <a:pPr>
            <a:buFont typeface="Arial" panose="020B0604020202020204" pitchFamily="34" charset="0"/>
            <a:buChar char="•"/>
          </a:pPr>
          <a:r>
            <a:rPr lang="en-US" b="0" i="0" u="none" dirty="0">
              <a:effectLst/>
              <a:latin typeface="Franklin Gothic Medium" panose="020B0603020102020204" pitchFamily="34" charset="0"/>
            </a:rPr>
            <a:t>Disclosure form</a:t>
          </a:r>
          <a:endParaRPr lang="en-IN" u="none" dirty="0"/>
        </a:p>
      </dgm:t>
    </dgm:pt>
    <dgm:pt modelId="{A2DB2A22-4A67-44BD-827E-9737BDB8A5C3}" type="parTrans" cxnId="{B0193DD3-1F3B-4005-B7E5-709EEA603980}">
      <dgm:prSet/>
      <dgm:spPr/>
      <dgm:t>
        <a:bodyPr/>
        <a:lstStyle/>
        <a:p>
          <a:endParaRPr lang="en-IN"/>
        </a:p>
      </dgm:t>
    </dgm:pt>
    <dgm:pt modelId="{386572CC-765F-4839-8F02-F400D360604E}" type="sibTrans" cxnId="{B0193DD3-1F3B-4005-B7E5-709EEA603980}">
      <dgm:prSet/>
      <dgm:spPr/>
      <dgm:t>
        <a:bodyPr/>
        <a:lstStyle/>
        <a:p>
          <a:endParaRPr lang="en-IN"/>
        </a:p>
      </dgm:t>
    </dgm:pt>
    <dgm:pt modelId="{F73638A5-A2B5-42AC-BFCE-1C463B4AC513}">
      <dgm:prSet phldrT="[Text]"/>
      <dgm:spPr/>
      <dgm:t>
        <a:bodyPr/>
        <a:lstStyle/>
        <a:p>
          <a:pPr>
            <a:buFont typeface="Arial" panose="020B0604020202020204" pitchFamily="34" charset="0"/>
            <a:buChar char="•"/>
          </a:pPr>
          <a:r>
            <a:rPr lang="en-US" b="0" i="0" u="none" dirty="0">
              <a:effectLst/>
              <a:latin typeface="Franklin Gothic Medium" panose="020B0603020102020204" pitchFamily="34" charset="0"/>
            </a:rPr>
            <a:t>A Local File or the Transfer Pricing report</a:t>
          </a:r>
          <a:endParaRPr lang="en-IN" u="none" dirty="0"/>
        </a:p>
      </dgm:t>
    </dgm:pt>
    <dgm:pt modelId="{5F776DBE-F1AB-4DCF-BE42-9688FEC67BFE}" type="parTrans" cxnId="{D5ADA7C3-BF9C-46ED-BD2B-2ED38BD67379}">
      <dgm:prSet/>
      <dgm:spPr/>
      <dgm:t>
        <a:bodyPr/>
        <a:lstStyle/>
        <a:p>
          <a:endParaRPr lang="en-IN"/>
        </a:p>
      </dgm:t>
    </dgm:pt>
    <dgm:pt modelId="{FC422AA9-A0B0-45E1-8B2F-CD9D791BFDE9}" type="sibTrans" cxnId="{D5ADA7C3-BF9C-46ED-BD2B-2ED38BD67379}">
      <dgm:prSet/>
      <dgm:spPr/>
      <dgm:t>
        <a:bodyPr/>
        <a:lstStyle/>
        <a:p>
          <a:endParaRPr lang="en-IN"/>
        </a:p>
      </dgm:t>
    </dgm:pt>
    <dgm:pt modelId="{9B01319A-CD1F-4F2E-9A35-5EEFB723663C}">
      <dgm:prSet phldrT="[Text]"/>
      <dgm:spPr/>
      <dgm:t>
        <a:bodyPr/>
        <a:lstStyle/>
        <a:p>
          <a:pPr>
            <a:buFont typeface="Arial" panose="020B0604020202020204" pitchFamily="34" charset="0"/>
            <a:buChar char="•"/>
          </a:pPr>
          <a:r>
            <a:rPr lang="en-US" u="none" dirty="0">
              <a:latin typeface="+mj-lt"/>
            </a:rPr>
            <a:t>Country by Country reporting</a:t>
          </a:r>
          <a:endParaRPr lang="en-IN" u="none" dirty="0"/>
        </a:p>
      </dgm:t>
    </dgm:pt>
    <dgm:pt modelId="{3EA14059-CE4A-47FC-B67F-2D9C921D1E31}" type="parTrans" cxnId="{09DED581-0B7A-4873-9E2F-449CE0D11874}">
      <dgm:prSet/>
      <dgm:spPr/>
      <dgm:t>
        <a:bodyPr/>
        <a:lstStyle/>
        <a:p>
          <a:endParaRPr lang="en-IN"/>
        </a:p>
      </dgm:t>
    </dgm:pt>
    <dgm:pt modelId="{8B6E5EA8-86DC-4EE6-BB82-DD09E2FC099B}" type="sibTrans" cxnId="{09DED581-0B7A-4873-9E2F-449CE0D11874}">
      <dgm:prSet/>
      <dgm:spPr/>
      <dgm:t>
        <a:bodyPr/>
        <a:lstStyle/>
        <a:p>
          <a:endParaRPr lang="en-IN"/>
        </a:p>
      </dgm:t>
    </dgm:pt>
    <dgm:pt modelId="{58B26609-8036-4202-BAEB-781F746A7229}">
      <dgm:prSet phldrT="[Text]"/>
      <dgm:spPr/>
      <dgm:t>
        <a:bodyPr/>
        <a:lstStyle/>
        <a:p>
          <a:pPr>
            <a:buFont typeface="Arial" panose="020B0604020202020204" pitchFamily="34" charset="0"/>
            <a:buChar char="•"/>
          </a:pPr>
          <a:r>
            <a:rPr lang="en-US" b="0" i="0" u="none" dirty="0">
              <a:effectLst/>
              <a:latin typeface="Franklin Gothic Medium" panose="020B0603020102020204" pitchFamily="34" charset="0"/>
            </a:rPr>
            <a:t>Master file </a:t>
          </a:r>
          <a:endParaRPr lang="en-IN" u="none" dirty="0"/>
        </a:p>
      </dgm:t>
    </dgm:pt>
    <dgm:pt modelId="{A5DE0D28-F247-4D18-9F4D-FA628FFCED45}" type="parTrans" cxnId="{BD92CD6A-D366-4178-924F-FD218EC5A54A}">
      <dgm:prSet/>
      <dgm:spPr/>
      <dgm:t>
        <a:bodyPr/>
        <a:lstStyle/>
        <a:p>
          <a:endParaRPr lang="en-IN"/>
        </a:p>
      </dgm:t>
    </dgm:pt>
    <dgm:pt modelId="{2B628317-3636-44EF-889F-52F264DC6ACB}" type="sibTrans" cxnId="{BD92CD6A-D366-4178-924F-FD218EC5A54A}">
      <dgm:prSet/>
      <dgm:spPr/>
      <dgm:t>
        <a:bodyPr/>
        <a:lstStyle/>
        <a:p>
          <a:endParaRPr lang="en-IN"/>
        </a:p>
      </dgm:t>
    </dgm:pt>
    <dgm:pt modelId="{9E6F6C81-26B9-4F76-ACBB-3B3803B76D21}" type="pres">
      <dgm:prSet presAssocID="{DA2F5740-9FA8-4CD4-AEAA-08B3C3789855}" presName="linear" presStyleCnt="0">
        <dgm:presLayoutVars>
          <dgm:dir/>
          <dgm:animLvl val="lvl"/>
          <dgm:resizeHandles val="exact"/>
        </dgm:presLayoutVars>
      </dgm:prSet>
      <dgm:spPr/>
    </dgm:pt>
    <dgm:pt modelId="{23799CFF-4C41-44C6-A6F1-BEED82CB2017}" type="pres">
      <dgm:prSet presAssocID="{73088A65-0C77-4BF9-B4B7-5A08DDCF443B}" presName="parentLin" presStyleCnt="0"/>
      <dgm:spPr/>
    </dgm:pt>
    <dgm:pt modelId="{B7ABB818-30F6-4FBE-AC62-FCD4E9BE9612}" type="pres">
      <dgm:prSet presAssocID="{73088A65-0C77-4BF9-B4B7-5A08DDCF443B}" presName="parentLeftMargin" presStyleLbl="node1" presStyleIdx="0" presStyleCnt="4"/>
      <dgm:spPr/>
    </dgm:pt>
    <dgm:pt modelId="{6B23A334-C205-41A3-801C-3E72C596F8C2}" type="pres">
      <dgm:prSet presAssocID="{73088A65-0C77-4BF9-B4B7-5A08DDCF443B}" presName="parentText" presStyleLbl="node1" presStyleIdx="0" presStyleCnt="4">
        <dgm:presLayoutVars>
          <dgm:chMax val="0"/>
          <dgm:bulletEnabled val="1"/>
        </dgm:presLayoutVars>
      </dgm:prSet>
      <dgm:spPr/>
    </dgm:pt>
    <dgm:pt modelId="{155765FA-9E10-4587-ADA6-F1428184FA26}" type="pres">
      <dgm:prSet presAssocID="{73088A65-0C77-4BF9-B4B7-5A08DDCF443B}" presName="negativeSpace" presStyleCnt="0"/>
      <dgm:spPr/>
    </dgm:pt>
    <dgm:pt modelId="{B357407A-7412-4436-8E81-0D7F9492DB9C}" type="pres">
      <dgm:prSet presAssocID="{73088A65-0C77-4BF9-B4B7-5A08DDCF443B}" presName="childText" presStyleLbl="conFgAcc1" presStyleIdx="0" presStyleCnt="4">
        <dgm:presLayoutVars>
          <dgm:bulletEnabled val="1"/>
        </dgm:presLayoutVars>
      </dgm:prSet>
      <dgm:spPr/>
    </dgm:pt>
    <dgm:pt modelId="{2BBB0DCA-4931-492E-A024-741A135A3520}" type="pres">
      <dgm:prSet presAssocID="{386572CC-765F-4839-8F02-F400D360604E}" presName="spaceBetweenRectangles" presStyleCnt="0"/>
      <dgm:spPr/>
    </dgm:pt>
    <dgm:pt modelId="{B01CC8FB-CAD9-43C0-9227-0AD12E572ED0}" type="pres">
      <dgm:prSet presAssocID="{58B26609-8036-4202-BAEB-781F746A7229}" presName="parentLin" presStyleCnt="0"/>
      <dgm:spPr/>
    </dgm:pt>
    <dgm:pt modelId="{1C70BF26-CE64-44F9-92E6-4E925345015F}" type="pres">
      <dgm:prSet presAssocID="{58B26609-8036-4202-BAEB-781F746A7229}" presName="parentLeftMargin" presStyleLbl="node1" presStyleIdx="0" presStyleCnt="4"/>
      <dgm:spPr/>
    </dgm:pt>
    <dgm:pt modelId="{97D73ED3-8532-4297-8FD8-5D063DB688B0}" type="pres">
      <dgm:prSet presAssocID="{58B26609-8036-4202-BAEB-781F746A7229}" presName="parentText" presStyleLbl="node1" presStyleIdx="1" presStyleCnt="4">
        <dgm:presLayoutVars>
          <dgm:chMax val="0"/>
          <dgm:bulletEnabled val="1"/>
        </dgm:presLayoutVars>
      </dgm:prSet>
      <dgm:spPr/>
    </dgm:pt>
    <dgm:pt modelId="{31ED084E-0526-4E31-A02D-3DFBD46CD7A2}" type="pres">
      <dgm:prSet presAssocID="{58B26609-8036-4202-BAEB-781F746A7229}" presName="negativeSpace" presStyleCnt="0"/>
      <dgm:spPr/>
    </dgm:pt>
    <dgm:pt modelId="{999152B2-D739-4BB4-B35B-850D6E24E859}" type="pres">
      <dgm:prSet presAssocID="{58B26609-8036-4202-BAEB-781F746A7229}" presName="childText" presStyleLbl="conFgAcc1" presStyleIdx="1" presStyleCnt="4">
        <dgm:presLayoutVars>
          <dgm:bulletEnabled val="1"/>
        </dgm:presLayoutVars>
      </dgm:prSet>
      <dgm:spPr/>
    </dgm:pt>
    <dgm:pt modelId="{21C4F49E-E6BB-4C00-80D6-E4FEFBB63803}" type="pres">
      <dgm:prSet presAssocID="{2B628317-3636-44EF-889F-52F264DC6ACB}" presName="spaceBetweenRectangles" presStyleCnt="0"/>
      <dgm:spPr/>
    </dgm:pt>
    <dgm:pt modelId="{358F1016-C6C6-4D08-A90C-CEEB7F28E3C0}" type="pres">
      <dgm:prSet presAssocID="{F73638A5-A2B5-42AC-BFCE-1C463B4AC513}" presName="parentLin" presStyleCnt="0"/>
      <dgm:spPr/>
    </dgm:pt>
    <dgm:pt modelId="{C3CD722B-945A-425A-A89A-CD2071DC029A}" type="pres">
      <dgm:prSet presAssocID="{F73638A5-A2B5-42AC-BFCE-1C463B4AC513}" presName="parentLeftMargin" presStyleLbl="node1" presStyleIdx="1" presStyleCnt="4"/>
      <dgm:spPr/>
    </dgm:pt>
    <dgm:pt modelId="{30DAB9F0-1C85-4478-8121-ACFC9973AE03}" type="pres">
      <dgm:prSet presAssocID="{F73638A5-A2B5-42AC-BFCE-1C463B4AC513}" presName="parentText" presStyleLbl="node1" presStyleIdx="2" presStyleCnt="4">
        <dgm:presLayoutVars>
          <dgm:chMax val="0"/>
          <dgm:bulletEnabled val="1"/>
        </dgm:presLayoutVars>
      </dgm:prSet>
      <dgm:spPr/>
    </dgm:pt>
    <dgm:pt modelId="{616BA145-E4DA-4652-8002-7446136D8D7C}" type="pres">
      <dgm:prSet presAssocID="{F73638A5-A2B5-42AC-BFCE-1C463B4AC513}" presName="negativeSpace" presStyleCnt="0"/>
      <dgm:spPr/>
    </dgm:pt>
    <dgm:pt modelId="{EA1EA791-C266-4753-9303-FA8EF8B2C460}" type="pres">
      <dgm:prSet presAssocID="{F73638A5-A2B5-42AC-BFCE-1C463B4AC513}" presName="childText" presStyleLbl="conFgAcc1" presStyleIdx="2" presStyleCnt="4">
        <dgm:presLayoutVars>
          <dgm:bulletEnabled val="1"/>
        </dgm:presLayoutVars>
      </dgm:prSet>
      <dgm:spPr/>
    </dgm:pt>
    <dgm:pt modelId="{6FC941A0-A938-4B7D-BA62-8FBAC4812C1B}" type="pres">
      <dgm:prSet presAssocID="{FC422AA9-A0B0-45E1-8B2F-CD9D791BFDE9}" presName="spaceBetweenRectangles" presStyleCnt="0"/>
      <dgm:spPr/>
    </dgm:pt>
    <dgm:pt modelId="{917E3E0F-7BCC-4496-AFB1-D3CE79EEC7F4}" type="pres">
      <dgm:prSet presAssocID="{9B01319A-CD1F-4F2E-9A35-5EEFB723663C}" presName="parentLin" presStyleCnt="0"/>
      <dgm:spPr/>
    </dgm:pt>
    <dgm:pt modelId="{82DC6146-EE36-4171-8C3B-2B92EA552E50}" type="pres">
      <dgm:prSet presAssocID="{9B01319A-CD1F-4F2E-9A35-5EEFB723663C}" presName="parentLeftMargin" presStyleLbl="node1" presStyleIdx="2" presStyleCnt="4"/>
      <dgm:spPr/>
    </dgm:pt>
    <dgm:pt modelId="{7523381B-61FE-456B-AE62-3EA7F1DA4257}" type="pres">
      <dgm:prSet presAssocID="{9B01319A-CD1F-4F2E-9A35-5EEFB723663C}" presName="parentText" presStyleLbl="node1" presStyleIdx="3" presStyleCnt="4">
        <dgm:presLayoutVars>
          <dgm:chMax val="0"/>
          <dgm:bulletEnabled val="1"/>
        </dgm:presLayoutVars>
      </dgm:prSet>
      <dgm:spPr/>
    </dgm:pt>
    <dgm:pt modelId="{C9E585EE-6FE4-431A-90FE-3940EFE3375C}" type="pres">
      <dgm:prSet presAssocID="{9B01319A-CD1F-4F2E-9A35-5EEFB723663C}" presName="negativeSpace" presStyleCnt="0"/>
      <dgm:spPr/>
    </dgm:pt>
    <dgm:pt modelId="{C0FF8D41-42F9-4CA9-BD68-C87A283D7E1D}" type="pres">
      <dgm:prSet presAssocID="{9B01319A-CD1F-4F2E-9A35-5EEFB723663C}" presName="childText" presStyleLbl="conFgAcc1" presStyleIdx="3" presStyleCnt="4">
        <dgm:presLayoutVars>
          <dgm:bulletEnabled val="1"/>
        </dgm:presLayoutVars>
      </dgm:prSet>
      <dgm:spPr/>
    </dgm:pt>
  </dgm:ptLst>
  <dgm:cxnLst>
    <dgm:cxn modelId="{224A0504-4DDF-4BDD-9AF7-4D372933B457}" type="presOf" srcId="{F73638A5-A2B5-42AC-BFCE-1C463B4AC513}" destId="{30DAB9F0-1C85-4478-8121-ACFC9973AE03}" srcOrd="1" destOrd="0" presId="urn:microsoft.com/office/officeart/2005/8/layout/list1"/>
    <dgm:cxn modelId="{A70E7D27-7AC9-495F-9C77-1A2A94E24DB6}" type="presOf" srcId="{9B01319A-CD1F-4F2E-9A35-5EEFB723663C}" destId="{7523381B-61FE-456B-AE62-3EA7F1DA4257}" srcOrd="1" destOrd="0" presId="urn:microsoft.com/office/officeart/2005/8/layout/list1"/>
    <dgm:cxn modelId="{232C0A38-EAC1-4EE9-9862-4039702D28E7}" type="presOf" srcId="{F73638A5-A2B5-42AC-BFCE-1C463B4AC513}" destId="{C3CD722B-945A-425A-A89A-CD2071DC029A}" srcOrd="0" destOrd="0" presId="urn:microsoft.com/office/officeart/2005/8/layout/list1"/>
    <dgm:cxn modelId="{7F00BD45-8AB8-4262-9689-EA9A24F139EB}" type="presOf" srcId="{73088A65-0C77-4BF9-B4B7-5A08DDCF443B}" destId="{B7ABB818-30F6-4FBE-AC62-FCD4E9BE9612}" srcOrd="0" destOrd="0" presId="urn:microsoft.com/office/officeart/2005/8/layout/list1"/>
    <dgm:cxn modelId="{E163B65B-E5F7-4C03-A3C5-3DADCD876FD7}" type="presOf" srcId="{9B01319A-CD1F-4F2E-9A35-5EEFB723663C}" destId="{82DC6146-EE36-4171-8C3B-2B92EA552E50}" srcOrd="0" destOrd="0" presId="urn:microsoft.com/office/officeart/2005/8/layout/list1"/>
    <dgm:cxn modelId="{BD92CD6A-D366-4178-924F-FD218EC5A54A}" srcId="{DA2F5740-9FA8-4CD4-AEAA-08B3C3789855}" destId="{58B26609-8036-4202-BAEB-781F746A7229}" srcOrd="1" destOrd="0" parTransId="{A5DE0D28-F247-4D18-9F4D-FA628FFCED45}" sibTransId="{2B628317-3636-44EF-889F-52F264DC6ACB}"/>
    <dgm:cxn modelId="{BF347873-70FC-4889-BB1A-0105BD714374}" type="presOf" srcId="{73088A65-0C77-4BF9-B4B7-5A08DDCF443B}" destId="{6B23A334-C205-41A3-801C-3E72C596F8C2}" srcOrd="1" destOrd="0" presId="urn:microsoft.com/office/officeart/2005/8/layout/list1"/>
    <dgm:cxn modelId="{9E1B2877-EA4E-4FB8-9503-15816F905A61}" type="presOf" srcId="{DA2F5740-9FA8-4CD4-AEAA-08B3C3789855}" destId="{9E6F6C81-26B9-4F76-ACBB-3B3803B76D21}" srcOrd="0" destOrd="0" presId="urn:microsoft.com/office/officeart/2005/8/layout/list1"/>
    <dgm:cxn modelId="{2706EF79-BDE8-47AF-BCD7-A2F64633457E}" type="presOf" srcId="{58B26609-8036-4202-BAEB-781F746A7229}" destId="{97D73ED3-8532-4297-8FD8-5D063DB688B0}" srcOrd="1" destOrd="0" presId="urn:microsoft.com/office/officeart/2005/8/layout/list1"/>
    <dgm:cxn modelId="{09DED581-0B7A-4873-9E2F-449CE0D11874}" srcId="{DA2F5740-9FA8-4CD4-AEAA-08B3C3789855}" destId="{9B01319A-CD1F-4F2E-9A35-5EEFB723663C}" srcOrd="3" destOrd="0" parTransId="{3EA14059-CE4A-47FC-B67F-2D9C921D1E31}" sibTransId="{8B6E5EA8-86DC-4EE6-BB82-DD09E2FC099B}"/>
    <dgm:cxn modelId="{BD36EFA6-FFFD-4DEE-9677-BFA5A829B5C9}" type="presOf" srcId="{58B26609-8036-4202-BAEB-781F746A7229}" destId="{1C70BF26-CE64-44F9-92E6-4E925345015F}" srcOrd="0" destOrd="0" presId="urn:microsoft.com/office/officeart/2005/8/layout/list1"/>
    <dgm:cxn modelId="{D5ADA7C3-BF9C-46ED-BD2B-2ED38BD67379}" srcId="{DA2F5740-9FA8-4CD4-AEAA-08B3C3789855}" destId="{F73638A5-A2B5-42AC-BFCE-1C463B4AC513}" srcOrd="2" destOrd="0" parTransId="{5F776DBE-F1AB-4DCF-BE42-9688FEC67BFE}" sibTransId="{FC422AA9-A0B0-45E1-8B2F-CD9D791BFDE9}"/>
    <dgm:cxn modelId="{B0193DD3-1F3B-4005-B7E5-709EEA603980}" srcId="{DA2F5740-9FA8-4CD4-AEAA-08B3C3789855}" destId="{73088A65-0C77-4BF9-B4B7-5A08DDCF443B}" srcOrd="0" destOrd="0" parTransId="{A2DB2A22-4A67-44BD-827E-9737BDB8A5C3}" sibTransId="{386572CC-765F-4839-8F02-F400D360604E}"/>
    <dgm:cxn modelId="{46750AD4-5786-44F4-8AB6-94EDDA66622B}" type="presParOf" srcId="{9E6F6C81-26B9-4F76-ACBB-3B3803B76D21}" destId="{23799CFF-4C41-44C6-A6F1-BEED82CB2017}" srcOrd="0" destOrd="0" presId="urn:microsoft.com/office/officeart/2005/8/layout/list1"/>
    <dgm:cxn modelId="{1AE827F4-5FB8-46EE-B18E-F0B2160D2680}" type="presParOf" srcId="{23799CFF-4C41-44C6-A6F1-BEED82CB2017}" destId="{B7ABB818-30F6-4FBE-AC62-FCD4E9BE9612}" srcOrd="0" destOrd="0" presId="urn:microsoft.com/office/officeart/2005/8/layout/list1"/>
    <dgm:cxn modelId="{90279BB9-7D1A-496C-88B5-B78F4D66A8EA}" type="presParOf" srcId="{23799CFF-4C41-44C6-A6F1-BEED82CB2017}" destId="{6B23A334-C205-41A3-801C-3E72C596F8C2}" srcOrd="1" destOrd="0" presId="urn:microsoft.com/office/officeart/2005/8/layout/list1"/>
    <dgm:cxn modelId="{6D3351E4-2C3A-4E80-9633-82B61715F10E}" type="presParOf" srcId="{9E6F6C81-26B9-4F76-ACBB-3B3803B76D21}" destId="{155765FA-9E10-4587-ADA6-F1428184FA26}" srcOrd="1" destOrd="0" presId="urn:microsoft.com/office/officeart/2005/8/layout/list1"/>
    <dgm:cxn modelId="{F3105DD9-8E82-43B8-AC4B-6573A376A224}" type="presParOf" srcId="{9E6F6C81-26B9-4F76-ACBB-3B3803B76D21}" destId="{B357407A-7412-4436-8E81-0D7F9492DB9C}" srcOrd="2" destOrd="0" presId="urn:microsoft.com/office/officeart/2005/8/layout/list1"/>
    <dgm:cxn modelId="{BCD7C6E2-F361-42DA-9844-F439362BC3F3}" type="presParOf" srcId="{9E6F6C81-26B9-4F76-ACBB-3B3803B76D21}" destId="{2BBB0DCA-4931-492E-A024-741A135A3520}" srcOrd="3" destOrd="0" presId="urn:microsoft.com/office/officeart/2005/8/layout/list1"/>
    <dgm:cxn modelId="{637FA1BC-AF53-464B-A85E-005E71B12DCA}" type="presParOf" srcId="{9E6F6C81-26B9-4F76-ACBB-3B3803B76D21}" destId="{B01CC8FB-CAD9-43C0-9227-0AD12E572ED0}" srcOrd="4" destOrd="0" presId="urn:microsoft.com/office/officeart/2005/8/layout/list1"/>
    <dgm:cxn modelId="{F4906174-5F12-4938-AA03-B95826D4361B}" type="presParOf" srcId="{B01CC8FB-CAD9-43C0-9227-0AD12E572ED0}" destId="{1C70BF26-CE64-44F9-92E6-4E925345015F}" srcOrd="0" destOrd="0" presId="urn:microsoft.com/office/officeart/2005/8/layout/list1"/>
    <dgm:cxn modelId="{427EBA78-C57D-4A49-AE72-F22E52CBBE21}" type="presParOf" srcId="{B01CC8FB-CAD9-43C0-9227-0AD12E572ED0}" destId="{97D73ED3-8532-4297-8FD8-5D063DB688B0}" srcOrd="1" destOrd="0" presId="urn:microsoft.com/office/officeart/2005/8/layout/list1"/>
    <dgm:cxn modelId="{0F28301B-0768-4208-B1BB-279D385A77D0}" type="presParOf" srcId="{9E6F6C81-26B9-4F76-ACBB-3B3803B76D21}" destId="{31ED084E-0526-4E31-A02D-3DFBD46CD7A2}" srcOrd="5" destOrd="0" presId="urn:microsoft.com/office/officeart/2005/8/layout/list1"/>
    <dgm:cxn modelId="{93F0D29E-887F-4398-B3E0-CE55758E0B3B}" type="presParOf" srcId="{9E6F6C81-26B9-4F76-ACBB-3B3803B76D21}" destId="{999152B2-D739-4BB4-B35B-850D6E24E859}" srcOrd="6" destOrd="0" presId="urn:microsoft.com/office/officeart/2005/8/layout/list1"/>
    <dgm:cxn modelId="{AADA2ABC-BC8A-4884-A97F-1E65DD1D6618}" type="presParOf" srcId="{9E6F6C81-26B9-4F76-ACBB-3B3803B76D21}" destId="{21C4F49E-E6BB-4C00-80D6-E4FEFBB63803}" srcOrd="7" destOrd="0" presId="urn:microsoft.com/office/officeart/2005/8/layout/list1"/>
    <dgm:cxn modelId="{1EFF9E39-BBEC-4264-96A2-3ECCC33D4215}" type="presParOf" srcId="{9E6F6C81-26B9-4F76-ACBB-3B3803B76D21}" destId="{358F1016-C6C6-4D08-A90C-CEEB7F28E3C0}" srcOrd="8" destOrd="0" presId="urn:microsoft.com/office/officeart/2005/8/layout/list1"/>
    <dgm:cxn modelId="{DF58CBB0-F748-42EE-96E2-FDB9EE9919DF}" type="presParOf" srcId="{358F1016-C6C6-4D08-A90C-CEEB7F28E3C0}" destId="{C3CD722B-945A-425A-A89A-CD2071DC029A}" srcOrd="0" destOrd="0" presId="urn:microsoft.com/office/officeart/2005/8/layout/list1"/>
    <dgm:cxn modelId="{96558CA5-3449-4200-AB26-FC59F2C6A45D}" type="presParOf" srcId="{358F1016-C6C6-4D08-A90C-CEEB7F28E3C0}" destId="{30DAB9F0-1C85-4478-8121-ACFC9973AE03}" srcOrd="1" destOrd="0" presId="urn:microsoft.com/office/officeart/2005/8/layout/list1"/>
    <dgm:cxn modelId="{08BE3C6C-14B7-4722-AE53-50C185BB54B4}" type="presParOf" srcId="{9E6F6C81-26B9-4F76-ACBB-3B3803B76D21}" destId="{616BA145-E4DA-4652-8002-7446136D8D7C}" srcOrd="9" destOrd="0" presId="urn:microsoft.com/office/officeart/2005/8/layout/list1"/>
    <dgm:cxn modelId="{0D7A031B-1B88-41B2-9DA9-199CBFEBA9E3}" type="presParOf" srcId="{9E6F6C81-26B9-4F76-ACBB-3B3803B76D21}" destId="{EA1EA791-C266-4753-9303-FA8EF8B2C460}" srcOrd="10" destOrd="0" presId="urn:microsoft.com/office/officeart/2005/8/layout/list1"/>
    <dgm:cxn modelId="{D6D3EAF1-F8AE-4759-93BF-F59A4E3F3F7E}" type="presParOf" srcId="{9E6F6C81-26B9-4F76-ACBB-3B3803B76D21}" destId="{6FC941A0-A938-4B7D-BA62-8FBAC4812C1B}" srcOrd="11" destOrd="0" presId="urn:microsoft.com/office/officeart/2005/8/layout/list1"/>
    <dgm:cxn modelId="{BC4B0A3E-F8CE-4C80-B1C0-B7D29CE1476B}" type="presParOf" srcId="{9E6F6C81-26B9-4F76-ACBB-3B3803B76D21}" destId="{917E3E0F-7BCC-4496-AFB1-D3CE79EEC7F4}" srcOrd="12" destOrd="0" presId="urn:microsoft.com/office/officeart/2005/8/layout/list1"/>
    <dgm:cxn modelId="{7A47BB55-9755-42F3-A477-7A87BB4E4547}" type="presParOf" srcId="{917E3E0F-7BCC-4496-AFB1-D3CE79EEC7F4}" destId="{82DC6146-EE36-4171-8C3B-2B92EA552E50}" srcOrd="0" destOrd="0" presId="urn:microsoft.com/office/officeart/2005/8/layout/list1"/>
    <dgm:cxn modelId="{190ED7CB-2517-4CF2-92A5-FE872A1F4834}" type="presParOf" srcId="{917E3E0F-7BCC-4496-AFB1-D3CE79EEC7F4}" destId="{7523381B-61FE-456B-AE62-3EA7F1DA4257}" srcOrd="1" destOrd="0" presId="urn:microsoft.com/office/officeart/2005/8/layout/list1"/>
    <dgm:cxn modelId="{1A287DB6-493F-426A-B61A-329719069A7D}" type="presParOf" srcId="{9E6F6C81-26B9-4F76-ACBB-3B3803B76D21}" destId="{C9E585EE-6FE4-431A-90FE-3940EFE3375C}" srcOrd="13" destOrd="0" presId="urn:microsoft.com/office/officeart/2005/8/layout/list1"/>
    <dgm:cxn modelId="{A75912C8-4A0D-47B4-B943-121A1E3686BB}" type="presParOf" srcId="{9E6F6C81-26B9-4F76-ACBB-3B3803B76D21}" destId="{C0FF8D41-42F9-4CA9-BD68-C87A283D7E1D}"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AC00D-9247-4560-9098-34C24D55861C}">
      <dsp:nvSpPr>
        <dsp:cNvPr id="0" name=""/>
        <dsp:cNvSpPr/>
      </dsp:nvSpPr>
      <dsp:spPr>
        <a:xfrm>
          <a:off x="38192" y="0"/>
          <a:ext cx="4530586" cy="463688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DC0249-E9E7-406D-A5B1-A39C48CB76A5}">
      <dsp:nvSpPr>
        <dsp:cNvPr id="0" name=""/>
        <dsp:cNvSpPr/>
      </dsp:nvSpPr>
      <dsp:spPr>
        <a:xfrm>
          <a:off x="2265293" y="466179"/>
          <a:ext cx="2944881" cy="109763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Two Entities are related or connected parties</a:t>
          </a:r>
        </a:p>
      </dsp:txBody>
      <dsp:txXfrm>
        <a:off x="2318875" y="519761"/>
        <a:ext cx="2837717" cy="990474"/>
      </dsp:txXfrm>
    </dsp:sp>
    <dsp:sp modelId="{E500C78F-DCA7-498B-8E2E-854A1234FFB8}">
      <dsp:nvSpPr>
        <dsp:cNvPr id="0" name=""/>
        <dsp:cNvSpPr/>
      </dsp:nvSpPr>
      <dsp:spPr>
        <a:xfrm>
          <a:off x="2265293" y="1701022"/>
          <a:ext cx="2944881" cy="109763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Conditions not as per independent enterprises</a:t>
          </a:r>
        </a:p>
      </dsp:txBody>
      <dsp:txXfrm>
        <a:off x="2318875" y="1754604"/>
        <a:ext cx="2837717" cy="990474"/>
      </dsp:txXfrm>
    </dsp:sp>
    <dsp:sp modelId="{F6B9B117-7A77-496B-BCD6-A26D82A232A6}">
      <dsp:nvSpPr>
        <dsp:cNvPr id="0" name=""/>
        <dsp:cNvSpPr/>
      </dsp:nvSpPr>
      <dsp:spPr>
        <a:xfrm>
          <a:off x="2265293" y="2935866"/>
          <a:ext cx="2944881" cy="109763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Adjustments to Profits</a:t>
          </a:r>
        </a:p>
      </dsp:txBody>
      <dsp:txXfrm>
        <a:off x="2318875" y="2989448"/>
        <a:ext cx="2837717" cy="990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7407A-7412-4436-8E81-0D7F9492DB9C}">
      <dsp:nvSpPr>
        <dsp:cNvPr id="0" name=""/>
        <dsp:cNvSpPr/>
      </dsp:nvSpPr>
      <dsp:spPr>
        <a:xfrm>
          <a:off x="0" y="457706"/>
          <a:ext cx="8839201"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B23A334-C205-41A3-801C-3E72C596F8C2}">
      <dsp:nvSpPr>
        <dsp:cNvPr id="0" name=""/>
        <dsp:cNvSpPr/>
      </dsp:nvSpPr>
      <dsp:spPr>
        <a:xfrm>
          <a:off x="441960" y="59186"/>
          <a:ext cx="6187440" cy="7970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3871" tIns="0" rIns="233871" bIns="0" numCol="1" spcCol="1270" anchor="ctr"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US" sz="2700" b="0" i="0" u="none" kern="1200" dirty="0">
              <a:effectLst/>
              <a:latin typeface="Franklin Gothic Medium" panose="020B0603020102020204" pitchFamily="34" charset="0"/>
            </a:rPr>
            <a:t>Disclosure form</a:t>
          </a:r>
          <a:endParaRPr lang="en-IN" sz="2700" u="none" kern="1200" dirty="0"/>
        </a:p>
      </dsp:txBody>
      <dsp:txXfrm>
        <a:off x="480868" y="98094"/>
        <a:ext cx="6109624" cy="719224"/>
      </dsp:txXfrm>
    </dsp:sp>
    <dsp:sp modelId="{999152B2-D739-4BB4-B35B-850D6E24E859}">
      <dsp:nvSpPr>
        <dsp:cNvPr id="0" name=""/>
        <dsp:cNvSpPr/>
      </dsp:nvSpPr>
      <dsp:spPr>
        <a:xfrm>
          <a:off x="0" y="1682426"/>
          <a:ext cx="8839201"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7D73ED3-8532-4297-8FD8-5D063DB688B0}">
      <dsp:nvSpPr>
        <dsp:cNvPr id="0" name=""/>
        <dsp:cNvSpPr/>
      </dsp:nvSpPr>
      <dsp:spPr>
        <a:xfrm>
          <a:off x="441960" y="1283906"/>
          <a:ext cx="6187440" cy="7970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3871" tIns="0" rIns="233871" bIns="0" numCol="1" spcCol="1270" anchor="ctr"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US" sz="2700" b="0" i="0" u="none" kern="1200" dirty="0">
              <a:effectLst/>
              <a:latin typeface="Franklin Gothic Medium" panose="020B0603020102020204" pitchFamily="34" charset="0"/>
            </a:rPr>
            <a:t>Master file </a:t>
          </a:r>
          <a:endParaRPr lang="en-IN" sz="2700" u="none" kern="1200" dirty="0"/>
        </a:p>
      </dsp:txBody>
      <dsp:txXfrm>
        <a:off x="480868" y="1322814"/>
        <a:ext cx="6109624" cy="719224"/>
      </dsp:txXfrm>
    </dsp:sp>
    <dsp:sp modelId="{EA1EA791-C266-4753-9303-FA8EF8B2C460}">
      <dsp:nvSpPr>
        <dsp:cNvPr id="0" name=""/>
        <dsp:cNvSpPr/>
      </dsp:nvSpPr>
      <dsp:spPr>
        <a:xfrm>
          <a:off x="0" y="2907146"/>
          <a:ext cx="8839201"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0DAB9F0-1C85-4478-8121-ACFC9973AE03}">
      <dsp:nvSpPr>
        <dsp:cNvPr id="0" name=""/>
        <dsp:cNvSpPr/>
      </dsp:nvSpPr>
      <dsp:spPr>
        <a:xfrm>
          <a:off x="441960" y="2508626"/>
          <a:ext cx="6187440" cy="7970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3871" tIns="0" rIns="233871" bIns="0" numCol="1" spcCol="1270" anchor="ctr"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US" sz="2700" b="0" i="0" u="none" kern="1200" dirty="0">
              <a:effectLst/>
              <a:latin typeface="Franklin Gothic Medium" panose="020B0603020102020204" pitchFamily="34" charset="0"/>
            </a:rPr>
            <a:t>A Local File or the Transfer Pricing report</a:t>
          </a:r>
          <a:endParaRPr lang="en-IN" sz="2700" u="none" kern="1200" dirty="0"/>
        </a:p>
      </dsp:txBody>
      <dsp:txXfrm>
        <a:off x="480868" y="2547534"/>
        <a:ext cx="6109624" cy="719224"/>
      </dsp:txXfrm>
    </dsp:sp>
    <dsp:sp modelId="{C0FF8D41-42F9-4CA9-BD68-C87A283D7E1D}">
      <dsp:nvSpPr>
        <dsp:cNvPr id="0" name=""/>
        <dsp:cNvSpPr/>
      </dsp:nvSpPr>
      <dsp:spPr>
        <a:xfrm>
          <a:off x="0" y="4131866"/>
          <a:ext cx="8839201"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523381B-61FE-456B-AE62-3EA7F1DA4257}">
      <dsp:nvSpPr>
        <dsp:cNvPr id="0" name=""/>
        <dsp:cNvSpPr/>
      </dsp:nvSpPr>
      <dsp:spPr>
        <a:xfrm>
          <a:off x="441960" y="3733346"/>
          <a:ext cx="6187440" cy="7970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3871" tIns="0" rIns="233871" bIns="0" numCol="1" spcCol="1270" anchor="ctr"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US" sz="2700" u="none" kern="1200" dirty="0">
              <a:latin typeface="+mj-lt"/>
            </a:rPr>
            <a:t>Country by Country reporting</a:t>
          </a:r>
          <a:endParaRPr lang="en-IN" sz="2700" u="none" kern="1200" dirty="0"/>
        </a:p>
      </dsp:txBody>
      <dsp:txXfrm>
        <a:off x="480868" y="3772254"/>
        <a:ext cx="6109624"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24998BB4-12CC-4B82-B0F8-D66F21D5BCDA}" type="datetimeFigureOut">
              <a:rPr lang="en-US" smtClean="0"/>
              <a:t>1/20/23</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4109624A-0357-4887-805E-BC663D4BFBE6}" type="slidenum">
              <a:rPr lang="en-US" smtClean="0"/>
              <a:t>‹#›</a:t>
            </a:fld>
            <a:endParaRPr lang="en-US" dirty="0"/>
          </a:p>
        </p:txBody>
      </p:sp>
    </p:spTree>
    <p:extLst>
      <p:ext uri="{BB962C8B-B14F-4D97-AF65-F5344CB8AC3E}">
        <p14:creationId xmlns:p14="http://schemas.microsoft.com/office/powerpoint/2010/main" val="4203245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330E992E-03D7-45DD-A57E-F28417F99FF3}" type="datetimeFigureOut">
              <a:rPr lang="en-US" smtClean="0"/>
              <a:t>1/20/23</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249347E9-2EB9-45AF-9F67-F558ACFB4A8B}" type="slidenum">
              <a:rPr lang="en-US" smtClean="0"/>
              <a:t>‹#›</a:t>
            </a:fld>
            <a:endParaRPr lang="en-US" dirty="0"/>
          </a:p>
        </p:txBody>
      </p:sp>
    </p:spTree>
    <p:extLst>
      <p:ext uri="{BB962C8B-B14F-4D97-AF65-F5344CB8AC3E}">
        <p14:creationId xmlns:p14="http://schemas.microsoft.com/office/powerpoint/2010/main" val="12015548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47E9-2EB9-45AF-9F67-F558ACFB4A8B}" type="slidenum">
              <a:rPr lang="en-US" smtClean="0"/>
              <a:t>1</a:t>
            </a:fld>
            <a:endParaRPr lang="en-US" dirty="0"/>
          </a:p>
        </p:txBody>
      </p:sp>
    </p:spTree>
    <p:extLst>
      <p:ext uri="{BB962C8B-B14F-4D97-AF65-F5344CB8AC3E}">
        <p14:creationId xmlns:p14="http://schemas.microsoft.com/office/powerpoint/2010/main" val="100693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9347E9-2EB9-45AF-9F67-F558ACFB4A8B}" type="slidenum">
              <a:rPr lang="en-US" smtClean="0"/>
              <a:t>16</a:t>
            </a:fld>
            <a:endParaRPr lang="en-US" dirty="0"/>
          </a:p>
        </p:txBody>
      </p:sp>
    </p:spTree>
    <p:extLst>
      <p:ext uri="{BB962C8B-B14F-4D97-AF65-F5344CB8AC3E}">
        <p14:creationId xmlns:p14="http://schemas.microsoft.com/office/powerpoint/2010/main" val="3739637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9347E9-2EB9-45AF-9F67-F558ACFB4A8B}" type="slidenum">
              <a:rPr lang="en-US" smtClean="0"/>
              <a:t>4</a:t>
            </a:fld>
            <a:endParaRPr lang="en-US" dirty="0"/>
          </a:p>
        </p:txBody>
      </p:sp>
    </p:spTree>
    <p:extLst>
      <p:ext uri="{BB962C8B-B14F-4D97-AF65-F5344CB8AC3E}">
        <p14:creationId xmlns:p14="http://schemas.microsoft.com/office/powerpoint/2010/main" val="2221911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9347E9-2EB9-45AF-9F67-F558ACFB4A8B}" type="slidenum">
              <a:rPr lang="en-US" smtClean="0"/>
              <a:t>6</a:t>
            </a:fld>
            <a:endParaRPr lang="en-US" dirty="0"/>
          </a:p>
        </p:txBody>
      </p:sp>
    </p:spTree>
    <p:extLst>
      <p:ext uri="{BB962C8B-B14F-4D97-AF65-F5344CB8AC3E}">
        <p14:creationId xmlns:p14="http://schemas.microsoft.com/office/powerpoint/2010/main" val="2612337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9347E9-2EB9-45AF-9F67-F558ACFB4A8B}" type="slidenum">
              <a:rPr lang="en-US" smtClean="0"/>
              <a:t>7</a:t>
            </a:fld>
            <a:endParaRPr lang="en-US" dirty="0"/>
          </a:p>
        </p:txBody>
      </p:sp>
    </p:spTree>
    <p:extLst>
      <p:ext uri="{BB962C8B-B14F-4D97-AF65-F5344CB8AC3E}">
        <p14:creationId xmlns:p14="http://schemas.microsoft.com/office/powerpoint/2010/main" val="3680788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9347E9-2EB9-45AF-9F67-F558ACFB4A8B}" type="slidenum">
              <a:rPr lang="en-US" smtClean="0"/>
              <a:t>8</a:t>
            </a:fld>
            <a:endParaRPr lang="en-US" dirty="0"/>
          </a:p>
        </p:txBody>
      </p:sp>
    </p:spTree>
    <p:extLst>
      <p:ext uri="{BB962C8B-B14F-4D97-AF65-F5344CB8AC3E}">
        <p14:creationId xmlns:p14="http://schemas.microsoft.com/office/powerpoint/2010/main" val="1771943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9347E9-2EB9-45AF-9F67-F558ACFB4A8B}" type="slidenum">
              <a:rPr lang="en-US" smtClean="0"/>
              <a:t>9</a:t>
            </a:fld>
            <a:endParaRPr lang="en-US" dirty="0"/>
          </a:p>
        </p:txBody>
      </p:sp>
    </p:spTree>
    <p:extLst>
      <p:ext uri="{BB962C8B-B14F-4D97-AF65-F5344CB8AC3E}">
        <p14:creationId xmlns:p14="http://schemas.microsoft.com/office/powerpoint/2010/main" val="1406399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9347E9-2EB9-45AF-9F67-F558ACFB4A8B}" type="slidenum">
              <a:rPr lang="en-US" smtClean="0"/>
              <a:t>11</a:t>
            </a:fld>
            <a:endParaRPr lang="en-US" dirty="0"/>
          </a:p>
        </p:txBody>
      </p:sp>
    </p:spTree>
    <p:extLst>
      <p:ext uri="{BB962C8B-B14F-4D97-AF65-F5344CB8AC3E}">
        <p14:creationId xmlns:p14="http://schemas.microsoft.com/office/powerpoint/2010/main" val="1992919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9347E9-2EB9-45AF-9F67-F558ACFB4A8B}" type="slidenum">
              <a:rPr lang="en-US" smtClean="0"/>
              <a:t>12</a:t>
            </a:fld>
            <a:endParaRPr lang="en-US" dirty="0"/>
          </a:p>
        </p:txBody>
      </p:sp>
    </p:spTree>
    <p:extLst>
      <p:ext uri="{BB962C8B-B14F-4D97-AF65-F5344CB8AC3E}">
        <p14:creationId xmlns:p14="http://schemas.microsoft.com/office/powerpoint/2010/main" val="3269968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9347E9-2EB9-45AF-9F67-F558ACFB4A8B}" type="slidenum">
              <a:rPr lang="en-US" smtClean="0"/>
              <a:t>15</a:t>
            </a:fld>
            <a:endParaRPr lang="en-US" dirty="0"/>
          </a:p>
        </p:txBody>
      </p:sp>
    </p:spTree>
    <p:extLst>
      <p:ext uri="{BB962C8B-B14F-4D97-AF65-F5344CB8AC3E}">
        <p14:creationId xmlns:p14="http://schemas.microsoft.com/office/powerpoint/2010/main" val="323651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5491586"/>
            <a:ext cx="3571875" cy="1368580"/>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8" name="Freeform 7"/>
          <p:cNvSpPr/>
          <p:nvPr userDrawn="1"/>
        </p:nvSpPr>
        <p:spPr>
          <a:xfrm>
            <a:off x="0" y="4872680"/>
            <a:ext cx="9144000" cy="198532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2133600" y="6314902"/>
            <a:ext cx="7010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776910E4-C02F-46CC-A2E4-DF3EC795C9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512" y="228600"/>
            <a:ext cx="2526888" cy="132255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8F4DE5-BAC1-4A89-818E-926DF500156A}" type="datetime1">
              <a:rPr lang="en-US" smtClean="0"/>
              <a:t>1/20/23</a:t>
            </a:fld>
            <a:endParaRPr lang="en-US" dirty="0"/>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ABA05-16EC-493D-9ADD-D2BD67F19BCE}" type="datetime1">
              <a:rPr lang="en-US" smtClean="0"/>
              <a:t>1/20/23</a:t>
            </a:fld>
            <a:endParaRPr lang="en-US" dirty="0"/>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7497C8-F62F-41F1-B1BF-51EE34819D0F}" type="datetime1">
              <a:rPr lang="en-US" smtClean="0"/>
              <a:t>1/20/23</a:t>
            </a:fld>
            <a:endParaRPr lang="en-US"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a:t>
            </a:fld>
            <a:endParaRPr lang="en-US" dirty="0"/>
          </a:p>
        </p:txBody>
      </p:sp>
      <p:sp>
        <p:nvSpPr>
          <p:cNvPr id="5" name="Footer Placeholder 4"/>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065137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b="0" u="heavy" baseline="0">
                <a:solidFill>
                  <a:srgbClr val="0070C0"/>
                </a:solidFill>
                <a:uFill>
                  <a:solidFill>
                    <a:srgbClr val="00B0F0"/>
                  </a:solidFill>
                </a:u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D4F6556E-8D00-4497-8A9F-3642AE11D4D3}" type="datetime1">
              <a:rPr lang="en-US" smtClean="0"/>
              <a:t>1/20/23</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324600" y="6378835"/>
            <a:ext cx="2057400" cy="365125"/>
          </a:xfrm>
          <a:prstGeom prst="rect">
            <a:avLst/>
          </a:prstGeom>
        </p:spPr>
        <p:txBody>
          <a:bodyPr/>
          <a:lstStyle>
            <a:lvl1pPr>
              <a:defRPr>
                <a:solidFill>
                  <a:schemeClr val="bg1"/>
                </a:solidFill>
              </a:defRPr>
            </a:lvl1pPr>
          </a:lstStyle>
          <a:p>
            <a:fld id="{6FA6F23A-66AC-4A31-876B-71071F06666F}" type="slidenum">
              <a:rPr lang="en-US" smtClean="0"/>
              <a:pPr/>
              <a:t>‹#›</a:t>
            </a:fld>
            <a:endParaRPr lang="en-US" dirty="0"/>
          </a:p>
        </p:txBody>
      </p:sp>
    </p:spTree>
    <p:extLst>
      <p:ext uri="{BB962C8B-B14F-4D97-AF65-F5344CB8AC3E}">
        <p14:creationId xmlns:p14="http://schemas.microsoft.com/office/powerpoint/2010/main" val="3106685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lvl1pPr>
              <a:defRPr u="heavy" baseline="0">
                <a:solidFill>
                  <a:srgbClr val="0070C0"/>
                </a:solidFill>
                <a:uFill>
                  <a:solidFill>
                    <a:srgbClr val="00B0F0"/>
                  </a:solidFill>
                </a:uFill>
              </a:defRPr>
            </a:lvl1pPr>
          </a:lstStyle>
          <a:p>
            <a:r>
              <a:rPr lang="en-US" dirty="0"/>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b="0">
                <a:solidFill>
                  <a:schemeClr val="bg1"/>
                </a:solidFill>
              </a:defRPr>
            </a:lvl1pPr>
          </a:lstStyle>
          <a:p>
            <a:fld id="{729F399D-1BB8-42BD-B9FC-4D899EFAC118}" type="datetime1">
              <a:rPr lang="en-US" smtClean="0"/>
              <a:t>1/20/23</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6FA6F23A-66AC-4A31-876B-71071F06666F}" type="slidenum">
              <a:rPr lang="en-US" smtClean="0"/>
              <a:t>‹#›</a:t>
            </a:fld>
            <a:endParaRPr lang="en-US" dirty="0"/>
          </a:p>
        </p:txBody>
      </p:sp>
    </p:spTree>
    <p:extLst>
      <p:ext uri="{BB962C8B-B14F-4D97-AF65-F5344CB8AC3E}">
        <p14:creationId xmlns:p14="http://schemas.microsoft.com/office/powerpoint/2010/main" val="1918902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u="heavy" baseline="0">
                <a:solidFill>
                  <a:srgbClr val="0070C0"/>
                </a:solidFill>
                <a:uFill>
                  <a:solidFill>
                    <a:srgbClr val="00B0F0"/>
                  </a:solidFill>
                </a:uFill>
              </a:defRPr>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9B4A7750-938B-44CB-9BA3-371C3277D4AF}" type="datetime1">
              <a:rPr lang="en-US" smtClean="0"/>
              <a:t>1/20/23</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6FA6F23A-66AC-4A31-876B-71071F06666F}" type="slidenum">
              <a:rPr lang="en-US" smtClean="0"/>
              <a:t>‹#›</a:t>
            </a:fld>
            <a:endParaRPr lang="en-US" dirty="0"/>
          </a:p>
        </p:txBody>
      </p:sp>
    </p:spTree>
    <p:extLst>
      <p:ext uri="{BB962C8B-B14F-4D97-AF65-F5344CB8AC3E}">
        <p14:creationId xmlns:p14="http://schemas.microsoft.com/office/powerpoint/2010/main" val="1534264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lvl1pPr>
              <a:defRPr u="heavy" baseline="0">
                <a:solidFill>
                  <a:srgbClr val="0070C0"/>
                </a:solidFill>
                <a:uFill>
                  <a:solidFill>
                    <a:srgbClr val="00B0F0"/>
                  </a:solidFill>
                </a:uFill>
              </a:defRPr>
            </a:lvl1pPr>
          </a:lstStyle>
          <a:p>
            <a:r>
              <a:rPr lang="en-US" dirty="0"/>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C5D1D7D7-C4B4-44C9-85B8-34367B512BDB}" type="datetime1">
              <a:rPr lang="en-US" smtClean="0"/>
              <a:t>1/20/23</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6FA6F23A-66AC-4A31-876B-71071F06666F}" type="slidenum">
              <a:rPr lang="en-US" smtClean="0"/>
              <a:t>‹#›</a:t>
            </a:fld>
            <a:endParaRPr lang="en-US" dirty="0"/>
          </a:p>
        </p:txBody>
      </p:sp>
    </p:spTree>
    <p:extLst>
      <p:ext uri="{BB962C8B-B14F-4D97-AF65-F5344CB8AC3E}">
        <p14:creationId xmlns:p14="http://schemas.microsoft.com/office/powerpoint/2010/main" val="648491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lvl1pPr>
              <a:defRPr u="heavy" baseline="0">
                <a:solidFill>
                  <a:srgbClr val="0070C0"/>
                </a:solidFill>
                <a:uFill>
                  <a:solidFill>
                    <a:srgbClr val="00B0F0"/>
                  </a:solidFill>
                </a:uFill>
              </a:defRPr>
            </a:lvl1pPr>
          </a:lstStyle>
          <a:p>
            <a:r>
              <a:rPr lang="en-US" dirty="0"/>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DBC9F87C-B58C-463A-8D44-FD9FE558D146}" type="datetime1">
              <a:rPr lang="en-US" smtClean="0"/>
              <a:t>1/20/23</a:t>
            </a:fld>
            <a:endParaRPr lang="en-US" dirty="0"/>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p>
            <a:fld id="{6FA6F23A-66AC-4A31-876B-71071F06666F}" type="slidenum">
              <a:rPr lang="en-US" smtClean="0"/>
              <a:t>‹#›</a:t>
            </a:fld>
            <a:endParaRPr lang="en-US" dirty="0"/>
          </a:p>
        </p:txBody>
      </p:sp>
    </p:spTree>
    <p:extLst>
      <p:ext uri="{BB962C8B-B14F-4D97-AF65-F5344CB8AC3E}">
        <p14:creationId xmlns:p14="http://schemas.microsoft.com/office/powerpoint/2010/main" val="31405120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lvl1pPr>
              <a:defRPr u="heavy" baseline="0">
                <a:solidFill>
                  <a:srgbClr val="0070C0"/>
                </a:solidFill>
                <a:uFill>
                  <a:solidFill>
                    <a:srgbClr val="00B0F0"/>
                  </a:solidFill>
                </a:uFill>
              </a:defRPr>
            </a:lvl1pPr>
          </a:lstStyle>
          <a:p>
            <a:r>
              <a:rPr lang="en-US" dirty="0"/>
              <a:t>Click to edit Master title style</a:t>
            </a:r>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4F3F5799-87D2-4978-AAB4-F90FCB724908}" type="datetime1">
              <a:rPr lang="en-US" smtClean="0"/>
              <a:t>1/20/23</a:t>
            </a:fld>
            <a:endParaRPr lang="en-US" dirty="0"/>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6FA6F23A-66AC-4A31-876B-71071F06666F}" type="slidenum">
              <a:rPr lang="en-US" smtClean="0"/>
              <a:t>‹#›</a:t>
            </a:fld>
            <a:endParaRPr lang="en-US" dirty="0"/>
          </a:p>
        </p:txBody>
      </p:sp>
    </p:spTree>
    <p:extLst>
      <p:ext uri="{BB962C8B-B14F-4D97-AF65-F5344CB8AC3E}">
        <p14:creationId xmlns:p14="http://schemas.microsoft.com/office/powerpoint/2010/main" val="1726846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571F00D0-0CFA-4844-87AB-05BF2BC1AD55}" type="datetime1">
              <a:rPr lang="en-US" smtClean="0"/>
              <a:t>1/20/23</a:t>
            </a:fld>
            <a:endParaRPr lang="en-US" dirty="0"/>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p>
            <a:fld id="{6FA6F23A-66AC-4A31-876B-71071F06666F}" type="slidenum">
              <a:rPr lang="en-US" smtClean="0"/>
              <a:t>‹#›</a:t>
            </a:fld>
            <a:endParaRPr lang="en-US" dirty="0"/>
          </a:p>
        </p:txBody>
      </p:sp>
    </p:spTree>
    <p:extLst>
      <p:ext uri="{BB962C8B-B14F-4D97-AF65-F5344CB8AC3E}">
        <p14:creationId xmlns:p14="http://schemas.microsoft.com/office/powerpoint/2010/main" val="2934593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641080" y="6400800"/>
            <a:ext cx="426720" cy="426720"/>
          </a:xfrm>
          <a:ln>
            <a:solidFill>
              <a:schemeClr val="bg1"/>
            </a:solidFill>
          </a:ln>
        </p:spPr>
        <p:txBody>
          <a:bodyPr/>
          <a:lstStyle>
            <a:lvl1pPr>
              <a:defRPr sz="1400" b="1">
                <a:solidFill>
                  <a:schemeClr val="bg1"/>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CC9ADE9B-904D-41A1-835B-1AF940B149CB}" type="datetime1">
              <a:rPr lang="en-US" smtClean="0"/>
              <a:t>1/20/23</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fld id="{6FA6F23A-66AC-4A31-876B-71071F06666F}" type="slidenum">
              <a:rPr lang="en-US" smtClean="0"/>
              <a:pPr/>
              <a:t>‹#›</a:t>
            </a:fld>
            <a:endParaRPr lang="en-US" dirty="0"/>
          </a:p>
        </p:txBody>
      </p:sp>
    </p:spTree>
    <p:extLst>
      <p:ext uri="{BB962C8B-B14F-4D97-AF65-F5344CB8AC3E}">
        <p14:creationId xmlns:p14="http://schemas.microsoft.com/office/powerpoint/2010/main" val="3345196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812E38B0-0950-4729-9DBB-65C0090B2456}" type="datetime1">
              <a:rPr lang="en-US" smtClean="0"/>
              <a:t>1/20/23</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fld id="{6FA6F23A-66AC-4A31-876B-71071F06666F}" type="slidenum">
              <a:rPr lang="en-US" smtClean="0"/>
              <a:pPr/>
              <a:t>‹#›</a:t>
            </a:fld>
            <a:endParaRPr lang="en-US" dirty="0"/>
          </a:p>
        </p:txBody>
      </p:sp>
    </p:spTree>
    <p:extLst>
      <p:ext uri="{BB962C8B-B14F-4D97-AF65-F5344CB8AC3E}">
        <p14:creationId xmlns:p14="http://schemas.microsoft.com/office/powerpoint/2010/main" val="1950550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lvl1pPr>
              <a:defRPr u="heavy" baseline="0">
                <a:solidFill>
                  <a:srgbClr val="0070C0"/>
                </a:solidFill>
                <a:uFill>
                  <a:solidFill>
                    <a:srgbClr val="00B0F0"/>
                  </a:solidFill>
                </a:uFill>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694D544E-AA60-4871-BFF0-829527F378D7}" type="datetime1">
              <a:rPr lang="en-US" smtClean="0"/>
              <a:t>1/20/23</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fld id="{6FA6F23A-66AC-4A31-876B-71071F06666F}" type="slidenum">
              <a:rPr lang="en-US" smtClean="0"/>
              <a:pPr/>
              <a:t>‹#›</a:t>
            </a:fld>
            <a:endParaRPr lang="en-US" dirty="0"/>
          </a:p>
        </p:txBody>
      </p:sp>
    </p:spTree>
    <p:extLst>
      <p:ext uri="{BB962C8B-B14F-4D97-AF65-F5344CB8AC3E}">
        <p14:creationId xmlns:p14="http://schemas.microsoft.com/office/powerpoint/2010/main" val="4042572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u="heavy" baseline="0">
                <a:solidFill>
                  <a:srgbClr val="0070C0"/>
                </a:solidFill>
                <a:uFill>
                  <a:solidFill>
                    <a:srgbClr val="00B0F0"/>
                  </a:solidFill>
                </a:uFill>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chemeClr val="bg1"/>
                </a:solidFill>
              </a:defRPr>
            </a:lvl1pPr>
          </a:lstStyle>
          <a:p>
            <a:fld id="{7EDC34A7-3986-4D58-A648-15EA23B01CC8}" type="datetime1">
              <a:rPr lang="en-US" smtClean="0"/>
              <a:t>1/20/23</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fld id="{6FA6F23A-66AC-4A31-876B-71071F06666F}" type="slidenum">
              <a:rPr lang="en-US" smtClean="0"/>
              <a:pPr/>
              <a:t>‹#›</a:t>
            </a:fld>
            <a:endParaRPr lang="en-US" dirty="0"/>
          </a:p>
        </p:txBody>
      </p:sp>
    </p:spTree>
    <p:extLst>
      <p:ext uri="{BB962C8B-B14F-4D97-AF65-F5344CB8AC3E}">
        <p14:creationId xmlns:p14="http://schemas.microsoft.com/office/powerpoint/2010/main" val="771923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3140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a:t>Click to edit Master text styles</a:t>
            </a:r>
          </a:p>
        </p:txBody>
      </p:sp>
      <p:sp>
        <p:nvSpPr>
          <p:cNvPr id="4" name="Date Placeholder 3"/>
          <p:cNvSpPr>
            <a:spLocks noGrp="1"/>
          </p:cNvSpPr>
          <p:nvPr>
            <p:ph type="dt" sz="half" idx="10"/>
          </p:nvPr>
        </p:nvSpPr>
        <p:spPr/>
        <p:txBody>
          <a:bodyPr/>
          <a:lstStyle/>
          <a:p>
            <a:fld id="{FAB4E098-DA82-4C9D-B835-221BC53AF968}" type="datetime1">
              <a:rPr lang="en-US" smtClean="0"/>
              <a:t>1/20/23</a:t>
            </a:fld>
            <a:endParaRPr lang="en-US" dirty="0"/>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dirty="0"/>
          </a:p>
        </p:txBody>
      </p:sp>
      <p:sp>
        <p:nvSpPr>
          <p:cNvPr id="6" name="Slide Number Placeholder 5"/>
          <p:cNvSpPr>
            <a:spLocks noGrp="1"/>
          </p:cNvSpPr>
          <p:nvPr>
            <p:ph type="sldNum" sz="quarter" idx="12"/>
          </p:nvPr>
        </p:nvSpPr>
        <p:spPr>
          <a:ln>
            <a:solidFill>
              <a:schemeClr val="bg1"/>
            </a:solidFill>
          </a:ln>
        </p:spPr>
        <p:txBody>
          <a:bodyPr/>
          <a:lstStyle>
            <a:lvl1pPr>
              <a:defRPr sz="1400" b="1">
                <a:solidFill>
                  <a:schemeClr val="bg1"/>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0358" y="144780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4400" y="144780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B763EE-A8C7-4420-86B9-519B6DBF0701}" type="datetime1">
              <a:rPr lang="en-US" smtClean="0"/>
              <a:t>1/20/23</a:t>
            </a:fld>
            <a:endParaRPr lang="en-US" dirty="0"/>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2296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EEBA2-DBBD-4C8D-8C07-DF3CC4710D00}" type="datetime1">
              <a:rPr lang="en-US" smtClean="0"/>
              <a:t>1/20/23</a:t>
            </a:fld>
            <a:endParaRPr lang="en-US" dirty="0"/>
          </a:p>
        </p:txBody>
      </p:sp>
      <p:sp>
        <p:nvSpPr>
          <p:cNvPr id="8" name="Footer Placeholder 7"/>
          <p:cNvSpPr>
            <a:spLocks noGrp="1"/>
          </p:cNvSpPr>
          <p:nvPr>
            <p:ph type="ftr" sz="quarter" idx="11"/>
          </p:nvPr>
        </p:nvSpPr>
        <p:spPr>
          <a:xfrm>
            <a:off x="3517514" y="6285122"/>
            <a:ext cx="4724400" cy="274320"/>
          </a:xfrm>
          <a:prstGeom prst="rect">
            <a:avLst/>
          </a:prstGeom>
        </p:spPr>
        <p:txBody>
          <a:bodyPr/>
          <a:lstStyle/>
          <a:p>
            <a:endParaRPr lang="en-US" dirty="0"/>
          </a:p>
        </p:txBody>
      </p:sp>
      <p:sp>
        <p:nvSpPr>
          <p:cNvPr id="9" name="Slide Number Placeholder 8"/>
          <p:cNvSpPr>
            <a:spLocks noGrp="1"/>
          </p:cNvSpPr>
          <p:nvPr>
            <p:ph type="sldNum" sz="quarter" idx="12"/>
          </p:nvPr>
        </p:nvSpPr>
        <p:spPr>
          <a:ln>
            <a:solidFill>
              <a:schemeClr val="bg1"/>
            </a:solidFill>
          </a:ln>
        </p:spPr>
        <p:txBody>
          <a:bodyPr/>
          <a:lstStyle>
            <a:lvl1pPr>
              <a:defRPr sz="1400" b="1">
                <a:solidFill>
                  <a:schemeClr val="bg1"/>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8BB4C4-CF29-4EA2-B524-0D0686C183E6}" type="datetime1">
              <a:rPr lang="en-US" smtClean="0"/>
              <a:t>1/20/23</a:t>
            </a:fld>
            <a:endParaRPr lang="en-US" dirty="0"/>
          </a:p>
        </p:txBody>
      </p:sp>
      <p:sp>
        <p:nvSpPr>
          <p:cNvPr id="4" name="Footer Placeholder 3"/>
          <p:cNvSpPr>
            <a:spLocks noGrp="1"/>
          </p:cNvSpPr>
          <p:nvPr>
            <p:ph type="ftr" sz="quarter" idx="11"/>
          </p:nvPr>
        </p:nvSpPr>
        <p:spPr>
          <a:xfrm>
            <a:off x="3517514" y="6285122"/>
            <a:ext cx="4724400" cy="274320"/>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BC130-C96F-4EC4-AD42-43768766BF13}" type="datetime1">
              <a:rPr lang="en-US" smtClean="0"/>
              <a:t>1/20/23</a:t>
            </a:fld>
            <a:endParaRPr lang="en-US" dirty="0"/>
          </a:p>
        </p:txBody>
      </p:sp>
      <p:sp>
        <p:nvSpPr>
          <p:cNvPr id="3" name="Footer Placeholder 2"/>
          <p:cNvSpPr>
            <a:spLocks noGrp="1"/>
          </p:cNvSpPr>
          <p:nvPr>
            <p:ph type="ftr" sz="quarter" idx="11"/>
          </p:nvPr>
        </p:nvSpPr>
        <p:spPr>
          <a:xfrm>
            <a:off x="3517514" y="6285122"/>
            <a:ext cx="4724400" cy="274320"/>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dirty="0"/>
              <a:t>Click to edit Master text styles</a:t>
            </a:r>
          </a:p>
        </p:txBody>
      </p:sp>
      <p:sp>
        <p:nvSpPr>
          <p:cNvPr id="5" name="Date Placeholder 4"/>
          <p:cNvSpPr>
            <a:spLocks noGrp="1"/>
          </p:cNvSpPr>
          <p:nvPr>
            <p:ph type="dt" sz="half" idx="10"/>
          </p:nvPr>
        </p:nvSpPr>
        <p:spPr/>
        <p:txBody>
          <a:bodyPr/>
          <a:lstStyle/>
          <a:p>
            <a:fld id="{34A68E42-33C2-475C-942C-D634D438B586}" type="datetime1">
              <a:rPr lang="en-US" smtClean="0"/>
              <a:t>1/20/23</a:t>
            </a:fld>
            <a:endParaRPr lang="en-US" dirty="0"/>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rgbClr val="00B0F0">
              <a:alpha val="80000"/>
            </a:srgbClr>
          </a:solidFill>
        </p:spPr>
        <p:txBody>
          <a:bodyPr rIns="182880" anchor="ctr"/>
          <a:lstStyle>
            <a:lvl1pPr algn="r">
              <a:defRPr/>
            </a:lvl1pPr>
          </a:lstStyle>
          <a:p>
            <a:r>
              <a:rPr lang="en-US" dirty="0"/>
              <a:t>Click icon to add picture</a:t>
            </a:r>
          </a:p>
        </p:txBody>
      </p:sp>
      <p:sp>
        <p:nvSpPr>
          <p:cNvPr id="9" name="Right Triangle 8"/>
          <p:cNvSpPr/>
          <p:nvPr/>
        </p:nvSpPr>
        <p:spPr>
          <a:xfrm>
            <a:off x="0" y="2647950"/>
            <a:ext cx="3571875" cy="4210050"/>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4C370F-7D40-464B-BFF4-CF560F112F9A}" type="datetime1">
              <a:rPr lang="en-US" smtClean="0"/>
              <a:t>1/20/23</a:t>
            </a:fld>
            <a:endParaRPr lang="en-US" dirty="0"/>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userDrawn="1"/>
        </p:nvGrpSpPr>
        <p:grpSpPr>
          <a:xfrm>
            <a:off x="-22123" y="6324600"/>
            <a:ext cx="9146380" cy="533400"/>
            <a:chOff x="-22123" y="6095999"/>
            <a:chExt cx="9146380" cy="762002"/>
          </a:xfrm>
        </p:grpSpPr>
        <p:sp>
          <p:nvSpPr>
            <p:cNvPr id="7" name="Freeform 6"/>
            <p:cNvSpPr/>
            <p:nvPr/>
          </p:nvSpPr>
          <p:spPr>
            <a:xfrm>
              <a:off x="-2382" y="6095999"/>
              <a:ext cx="3574257" cy="76200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2123" y="6096000"/>
              <a:ext cx="9146380" cy="762001"/>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 Placeholder 2"/>
          <p:cNvSpPr>
            <a:spLocks noGrp="1"/>
          </p:cNvSpPr>
          <p:nvPr>
            <p:ph type="body" idx="1"/>
          </p:nvPr>
        </p:nvSpPr>
        <p:spPr>
          <a:xfrm>
            <a:off x="822960" y="1600200"/>
            <a:ext cx="7520940" cy="35798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38928" y="6324600"/>
            <a:ext cx="957072" cy="201168"/>
          </a:xfrm>
          <a:prstGeom prst="rect">
            <a:avLst/>
          </a:prstGeom>
        </p:spPr>
        <p:txBody>
          <a:bodyPr vert="horz" lIns="91440" tIns="45720" rIns="91440" bIns="45720" rtlCol="0" anchor="ctr"/>
          <a:lstStyle>
            <a:lvl1pPr algn="l">
              <a:defRPr sz="1000">
                <a:solidFill>
                  <a:srgbClr val="15A59D"/>
                </a:solidFill>
                <a:latin typeface="Calibri" pitchFamily="34" charset="0"/>
                <a:cs typeface="Calibri" pitchFamily="34" charset="0"/>
              </a:defRPr>
            </a:lvl1pPr>
          </a:lstStyle>
          <a:p>
            <a:fld id="{A47B9FD5-64B3-4494-B490-C17C8C163C89}" type="datetime1">
              <a:rPr lang="en-US" smtClean="0"/>
              <a:t>1/20/23</a:t>
            </a:fld>
            <a:endParaRPr lang="en-US" dirty="0"/>
          </a:p>
        </p:txBody>
      </p:sp>
      <p:sp>
        <p:nvSpPr>
          <p:cNvPr id="10" name="Footer Placeholder 4"/>
          <p:cNvSpPr txBox="1">
            <a:spLocks/>
          </p:cNvSpPr>
          <p:nvPr userDrawn="1"/>
        </p:nvSpPr>
        <p:spPr>
          <a:xfrm>
            <a:off x="6019800" y="6512749"/>
            <a:ext cx="2895600" cy="300483"/>
          </a:xfrm>
          <a:prstGeom prst="rect">
            <a:avLst/>
          </a:prstGeom>
        </p:spPr>
        <p:txBody>
          <a:bodyPr/>
          <a:lstStyle>
            <a:defPPr>
              <a:defRPr lang="en-US"/>
            </a:defPPr>
            <a:lvl1pPr marL="0" algn="l" defTabSz="914400" rtl="0" eaLnBrk="1" latinLnBrk="0" hangingPunct="1">
              <a:defRPr sz="900" kern="1200">
                <a:solidFill>
                  <a:schemeClr val="tx1"/>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1"/>
                </a:solidFill>
              </a:rPr>
              <a:t>© 2023 KPI Ahli Chartered Accountants</a:t>
            </a:r>
          </a:p>
        </p:txBody>
      </p:sp>
      <p:sp>
        <p:nvSpPr>
          <p:cNvPr id="11" name="Footer Placeholder 4"/>
          <p:cNvSpPr txBox="1">
            <a:spLocks/>
          </p:cNvSpPr>
          <p:nvPr userDrawn="1"/>
        </p:nvSpPr>
        <p:spPr>
          <a:xfrm>
            <a:off x="99060" y="6538912"/>
            <a:ext cx="1828800" cy="274320"/>
          </a:xfrm>
          <a:prstGeom prst="rect">
            <a:avLst/>
          </a:prstGeom>
        </p:spPr>
        <p:txBody>
          <a:bodyPr/>
          <a:lstStyle>
            <a:defPPr>
              <a:defRPr lang="en-US"/>
            </a:defPPr>
            <a:lvl1pPr marL="0" algn="l" defTabSz="914400" rtl="0" eaLnBrk="1" latinLnBrk="0" hangingPunct="1">
              <a:defRPr sz="900" kern="1200">
                <a:solidFill>
                  <a:schemeClr val="tx1"/>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rPr>
              <a:t>Strictly Private &amp; Confidential</a:t>
            </a:r>
          </a:p>
        </p:txBody>
      </p:sp>
      <p:sp>
        <p:nvSpPr>
          <p:cNvPr id="2" name="Title Placeholder 1"/>
          <p:cNvSpPr>
            <a:spLocks noGrp="1"/>
          </p:cNvSpPr>
          <p:nvPr>
            <p:ph type="title"/>
          </p:nvPr>
        </p:nvSpPr>
        <p:spPr>
          <a:xfrm>
            <a:off x="822960" y="747202"/>
            <a:ext cx="7520940" cy="548640"/>
          </a:xfrm>
          <a:prstGeom prst="rect">
            <a:avLst/>
          </a:prstGeom>
        </p:spPr>
        <p:txBody>
          <a:bodyPr vert="horz" lIns="91440" tIns="45720" rIns="91440" bIns="45720" rtlCol="0" anchor="ctr">
            <a:noAutofit/>
          </a:bodyPr>
          <a:lstStyle/>
          <a:p>
            <a:r>
              <a:rPr lang="en-US" dirty="0"/>
              <a:t>Click to edit Master title style</a:t>
            </a:r>
          </a:p>
        </p:txBody>
      </p:sp>
      <p:sp>
        <p:nvSpPr>
          <p:cNvPr id="6" name="Slide Number Placeholder 5"/>
          <p:cNvSpPr>
            <a:spLocks noGrp="1"/>
          </p:cNvSpPr>
          <p:nvPr>
            <p:ph type="sldNum" sz="quarter" idx="4"/>
          </p:nvPr>
        </p:nvSpPr>
        <p:spPr>
          <a:xfrm>
            <a:off x="8641080" y="6400800"/>
            <a:ext cx="426720" cy="426720"/>
          </a:xfrm>
          <a:prstGeom prst="ellipse">
            <a:avLst/>
          </a:prstGeom>
          <a:ln w="19050">
            <a:solidFill>
              <a:schemeClr val="bg1"/>
            </a:solidFill>
          </a:ln>
        </p:spPr>
        <p:txBody>
          <a:bodyPr vert="horz" lIns="9144" tIns="9144" rIns="9144" bIns="9144" rtlCol="0" anchor="ctr">
            <a:normAutofit/>
          </a:bodyPr>
          <a:lstStyle>
            <a:lvl1pPr algn="ctr">
              <a:defRPr sz="1400" b="1">
                <a:solidFill>
                  <a:schemeClr val="bg1"/>
                </a:solidFill>
                <a:latin typeface="Calibri" pitchFamily="34" charset="0"/>
                <a:cs typeface="Calibri" pitchFamily="34" charset="0"/>
              </a:defRPr>
            </a:lvl1pPr>
          </a:lstStyle>
          <a:p>
            <a:fld id="{B6F15528-21DE-4FAA-801E-634DDDAF4B2B}" type="slidenum">
              <a:rPr lang="en-US" smtClean="0"/>
              <a:pPr/>
              <a:t>‹#›</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spcBef>
          <a:spcPct val="0"/>
        </a:spcBef>
        <a:buNone/>
        <a:defRPr sz="2800" u="heavy" kern="1200" cap="all" baseline="0">
          <a:solidFill>
            <a:srgbClr val="0070C0"/>
          </a:solidFill>
          <a:uFill>
            <a:solidFill>
              <a:srgbClr val="00B0F0"/>
            </a:solidFill>
          </a:uFill>
          <a:latin typeface="Calibri" panose="020F0502020204030204" pitchFamily="34" charset="0"/>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rgbClr val="00B0F0"/>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rgbClr val="00B0F0"/>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rgbClr val="00B0F0"/>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rgbClr val="00B0F0"/>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Group 21"/>
          <p:cNvGrpSpPr/>
          <p:nvPr userDrawn="1"/>
        </p:nvGrpSpPr>
        <p:grpSpPr>
          <a:xfrm>
            <a:off x="-2382" y="6356350"/>
            <a:ext cx="9146382" cy="533400"/>
            <a:chOff x="-2382" y="6095999"/>
            <a:chExt cx="9146382" cy="762002"/>
          </a:xfrm>
        </p:grpSpPr>
        <p:sp>
          <p:nvSpPr>
            <p:cNvPr id="23" name="Freeform 22"/>
            <p:cNvSpPr/>
            <p:nvPr/>
          </p:nvSpPr>
          <p:spPr>
            <a:xfrm>
              <a:off x="-2382" y="6095999"/>
              <a:ext cx="3574257" cy="76200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0070C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Franklin Gothic Book"/>
                <a:ea typeface="+mn-ea"/>
                <a:cs typeface="+mn-cs"/>
              </a:endParaRPr>
            </a:p>
          </p:txBody>
        </p:sp>
        <p:sp>
          <p:nvSpPr>
            <p:cNvPr id="24" name="Freeform 23"/>
            <p:cNvSpPr/>
            <p:nvPr/>
          </p:nvSpPr>
          <p:spPr>
            <a:xfrm>
              <a:off x="-2380" y="6096000"/>
              <a:ext cx="9146380" cy="762001"/>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0B0F0">
                <a:alpha val="8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Franklin Gothic Book"/>
                <a:ea typeface="+mn-ea"/>
                <a:cs typeface="+mn-cs"/>
              </a:endParaRPr>
            </a:p>
          </p:txBody>
        </p:sp>
      </p:grpSp>
      <p:sp>
        <p:nvSpPr>
          <p:cNvPr id="27" name="Footer Placeholder 4"/>
          <p:cNvSpPr txBox="1">
            <a:spLocks/>
          </p:cNvSpPr>
          <p:nvPr userDrawn="1"/>
        </p:nvSpPr>
        <p:spPr>
          <a:xfrm>
            <a:off x="1295400" y="6583680"/>
            <a:ext cx="1524000" cy="274320"/>
          </a:xfrm>
          <a:prstGeom prst="rect">
            <a:avLst/>
          </a:prstGeom>
        </p:spPr>
        <p:txBody>
          <a:bodyPr/>
          <a:lstStyle>
            <a:defPPr>
              <a:defRPr lang="en-US"/>
            </a:defPPr>
            <a:lvl1pPr marL="0" algn="l" defTabSz="914400" rtl="0" eaLnBrk="1" latinLnBrk="0" hangingPunct="1">
              <a:defRPr sz="900" kern="1200">
                <a:solidFill>
                  <a:schemeClr val="tx1"/>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Calibri" pitchFamily="34" charset="0"/>
                <a:ea typeface="+mn-ea"/>
              </a:rPr>
              <a:t>Private &amp; Confidential</a:t>
            </a:r>
          </a:p>
        </p:txBody>
      </p:sp>
      <p:sp>
        <p:nvSpPr>
          <p:cNvPr id="29" name="Footer Placeholder 4"/>
          <p:cNvSpPr txBox="1">
            <a:spLocks/>
          </p:cNvSpPr>
          <p:nvPr userDrawn="1"/>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0000">
                  <a:tint val="75000"/>
                </a:srgbClr>
              </a:solidFill>
              <a:latin typeface="Franklin Gothic Book"/>
            </a:endParaRPr>
          </a:p>
        </p:txBody>
      </p:sp>
      <p:sp>
        <p:nvSpPr>
          <p:cNvPr id="10" name="Footer Placeholder 4">
            <a:extLst>
              <a:ext uri="{FF2B5EF4-FFF2-40B4-BE49-F238E27FC236}">
                <a16:creationId xmlns:a16="http://schemas.microsoft.com/office/drawing/2014/main" id="{4FD06DAC-D9E0-419A-95CF-DE80A4673375}"/>
              </a:ext>
            </a:extLst>
          </p:cNvPr>
          <p:cNvSpPr txBox="1">
            <a:spLocks/>
          </p:cNvSpPr>
          <p:nvPr userDrawn="1"/>
        </p:nvSpPr>
        <p:spPr>
          <a:xfrm>
            <a:off x="6019800" y="6512749"/>
            <a:ext cx="2895600" cy="300483"/>
          </a:xfrm>
          <a:prstGeom prst="rect">
            <a:avLst/>
          </a:prstGeom>
        </p:spPr>
        <p:txBody>
          <a:bodyPr/>
          <a:lstStyle>
            <a:defPPr>
              <a:defRPr lang="en-US"/>
            </a:defPPr>
            <a:lvl1pPr marL="0" algn="l" defTabSz="914400" rtl="0" eaLnBrk="1" latinLnBrk="0" hangingPunct="1">
              <a:defRPr sz="900" kern="1200">
                <a:solidFill>
                  <a:schemeClr val="tx1"/>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1"/>
                </a:solidFill>
              </a:rPr>
              <a:t>© 2021, KPI Ahli Chartered Accountants</a:t>
            </a:r>
          </a:p>
        </p:txBody>
      </p:sp>
    </p:spTree>
    <p:extLst>
      <p:ext uri="{BB962C8B-B14F-4D97-AF65-F5344CB8AC3E}">
        <p14:creationId xmlns:p14="http://schemas.microsoft.com/office/powerpoint/2010/main" val="195027124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6"/>
          <p:cNvSpPr txBox="1">
            <a:spLocks noChangeArrowheads="1"/>
          </p:cNvSpPr>
          <p:nvPr/>
        </p:nvSpPr>
        <p:spPr bwMode="auto">
          <a:xfrm>
            <a:off x="228600" y="1941999"/>
            <a:ext cx="8610600" cy="3308598"/>
          </a:xfrm>
          <a:prstGeom prst="rect">
            <a:avLst/>
          </a:prstGeom>
          <a:noFill/>
        </p:spPr>
        <p:txBody>
          <a:bodyPr wrap="square" rtlCol="0">
            <a:spAutoFit/>
          </a:bodyPr>
          <a:lstStyle>
            <a:defPPr>
              <a:defRPr lang="en-US"/>
            </a:defPPr>
            <a:lvl1pPr>
              <a:defRPr sz="2000" b="1" i="1">
                <a:solidFill>
                  <a:srgbClr val="15A59D"/>
                </a:solidFill>
                <a:latin typeface="Calibri" pitchFamily="34" charset="0"/>
                <a:cs typeface="Calibri" pitchFamily="34" charset="0"/>
              </a:defRPr>
            </a:lvl1pPr>
          </a:lstStyle>
          <a:p>
            <a:pPr algn="ctr"/>
            <a:endParaRPr lang="en-GB" altLang="en-US" sz="2700" dirty="0">
              <a:solidFill>
                <a:srgbClr val="0070C0"/>
              </a:solidFill>
            </a:endParaRPr>
          </a:p>
          <a:p>
            <a:pPr algn="ctr"/>
            <a:r>
              <a:rPr lang="en-US" altLang="en-US" sz="2700" dirty="0">
                <a:solidFill>
                  <a:srgbClr val="0070C0"/>
                </a:solidFill>
              </a:rPr>
              <a:t>Transfer Pricing in the UAE</a:t>
            </a:r>
          </a:p>
          <a:p>
            <a:pPr algn="ctr"/>
            <a:endParaRPr lang="en-US" altLang="en-US" sz="2700" dirty="0">
              <a:solidFill>
                <a:srgbClr val="0070C0"/>
              </a:solidFill>
            </a:endParaRPr>
          </a:p>
          <a:p>
            <a:pPr algn="ctr"/>
            <a:r>
              <a:rPr lang="en-US" altLang="en-US" sz="2700" dirty="0">
                <a:solidFill>
                  <a:srgbClr val="0070C0"/>
                </a:solidFill>
              </a:rPr>
              <a:t>Let’s start the groundwork</a:t>
            </a:r>
          </a:p>
          <a:p>
            <a:pPr algn="ctr"/>
            <a:endParaRPr lang="en-US" altLang="en-US" sz="2700" dirty="0">
              <a:solidFill>
                <a:srgbClr val="0070C0"/>
              </a:solidFill>
            </a:endParaRPr>
          </a:p>
          <a:p>
            <a:pPr algn="ctr"/>
            <a:r>
              <a:rPr lang="en-US" altLang="en-US" sz="2700" dirty="0">
                <a:solidFill>
                  <a:srgbClr val="0070C0"/>
                </a:solidFill>
              </a:rPr>
              <a:t>-Bhavya Bansal Goyal</a:t>
            </a:r>
            <a:endParaRPr lang="en-GB" altLang="en-US" sz="2700" dirty="0">
              <a:solidFill>
                <a:srgbClr val="0070C0"/>
              </a:solidFill>
            </a:endParaRPr>
          </a:p>
          <a:p>
            <a:pPr algn="ctr"/>
            <a:endParaRPr lang="en-GB" altLang="en-US" sz="2700" dirty="0">
              <a:solidFill>
                <a:srgbClr val="0070C0"/>
              </a:solidFill>
            </a:endParaRPr>
          </a:p>
          <a:p>
            <a:pPr algn="r"/>
            <a:r>
              <a:rPr lang="en-GB" altLang="en-US" b="0" dirty="0">
                <a:solidFill>
                  <a:schemeClr val="tx1"/>
                </a:solidFill>
              </a:rPr>
              <a:t> </a:t>
            </a:r>
          </a:p>
        </p:txBody>
      </p:sp>
    </p:spTree>
    <p:extLst>
      <p:ext uri="{BB962C8B-B14F-4D97-AF65-F5344CB8AC3E}">
        <p14:creationId xmlns:p14="http://schemas.microsoft.com/office/powerpoint/2010/main" val="386523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F2FF-BE12-1910-209C-187840AA580D}"/>
              </a:ext>
            </a:extLst>
          </p:cNvPr>
          <p:cNvSpPr>
            <a:spLocks noGrp="1"/>
          </p:cNvSpPr>
          <p:nvPr>
            <p:ph type="title"/>
          </p:nvPr>
        </p:nvSpPr>
        <p:spPr>
          <a:xfrm>
            <a:off x="533400" y="762000"/>
            <a:ext cx="7520940" cy="548640"/>
          </a:xfrm>
        </p:spPr>
        <p:txBody>
          <a:bodyPr/>
          <a:lstStyle/>
          <a:p>
            <a:r>
              <a:rPr lang="en-US" dirty="0"/>
              <a:t>Examples of RELATED </a:t>
            </a:r>
            <a:r>
              <a:rPr lang="en-US" dirty="0" err="1"/>
              <a:t>PARTy</a:t>
            </a:r>
            <a:r>
              <a:rPr lang="en-US" dirty="0"/>
              <a:t> transactions</a:t>
            </a:r>
            <a:endParaRPr lang="en-IN" dirty="0"/>
          </a:p>
        </p:txBody>
      </p:sp>
      <p:sp>
        <p:nvSpPr>
          <p:cNvPr id="3" name="Content Placeholder 2">
            <a:extLst>
              <a:ext uri="{FF2B5EF4-FFF2-40B4-BE49-F238E27FC236}">
                <a16:creationId xmlns:a16="http://schemas.microsoft.com/office/drawing/2014/main" id="{3FE2DDA6-F9F7-AE23-AAB3-A881382E9D8B}"/>
              </a:ext>
            </a:extLst>
          </p:cNvPr>
          <p:cNvSpPr>
            <a:spLocks noGrp="1"/>
          </p:cNvSpPr>
          <p:nvPr>
            <p:ph idx="1"/>
          </p:nvPr>
        </p:nvSpPr>
        <p:spPr>
          <a:xfrm>
            <a:off x="685800" y="1639075"/>
            <a:ext cx="7520940" cy="3579849"/>
          </a:xfrm>
        </p:spPr>
        <p:txBody>
          <a:bodyPr>
            <a:normAutofit/>
          </a:bodyPr>
          <a:lstStyle/>
          <a:p>
            <a:pPr>
              <a:buFont typeface="Arial" panose="020B0604020202020204" pitchFamily="34" charset="0"/>
              <a:buChar char="•"/>
            </a:pPr>
            <a:r>
              <a:rPr lang="en-US" sz="1800" b="0" dirty="0"/>
              <a:t>ABC UK sells goods to its subsidiary ABC UAE. The transaction of purchase of goods will be subject to TP;</a:t>
            </a:r>
          </a:p>
          <a:p>
            <a:pPr>
              <a:buFont typeface="Arial" panose="020B0604020202020204" pitchFamily="34" charset="0"/>
              <a:buChar char="•"/>
            </a:pPr>
            <a:r>
              <a:rPr lang="en-US" sz="1800" b="0" dirty="0"/>
              <a:t>A Ltd US appoints 6 out of 8 directors of B ltd UAE. Provision of software development services from B Ltd to A Ltd;</a:t>
            </a:r>
          </a:p>
          <a:p>
            <a:pPr>
              <a:buFont typeface="Arial" panose="020B0604020202020204" pitchFamily="34" charset="0"/>
              <a:buChar char="•"/>
            </a:pPr>
            <a:r>
              <a:rPr lang="en-IN" sz="1800" b="0" dirty="0"/>
              <a:t>Payment of royalty from ABC UAE to ABC UK;</a:t>
            </a:r>
          </a:p>
          <a:p>
            <a:pPr>
              <a:buFont typeface="Arial" panose="020B0604020202020204" pitchFamily="34" charset="0"/>
              <a:buChar char="•"/>
            </a:pPr>
            <a:r>
              <a:rPr lang="en-IN" sz="1800" b="0" dirty="0"/>
              <a:t>Interest on loan from A ltd  US to B Ltd UAE etc</a:t>
            </a:r>
          </a:p>
          <a:p>
            <a:pPr>
              <a:buFont typeface="Arial" panose="020B0604020202020204" pitchFamily="34" charset="0"/>
              <a:buChar char="•"/>
            </a:pPr>
            <a:r>
              <a:rPr lang="en-IN" sz="1800" b="0" dirty="0"/>
              <a:t>Managing Director of a company is a connected person. Payment of his salary;</a:t>
            </a:r>
          </a:p>
          <a:p>
            <a:pPr>
              <a:buFont typeface="Arial" panose="020B0604020202020204" pitchFamily="34" charset="0"/>
              <a:buChar char="•"/>
            </a:pPr>
            <a:endParaRPr lang="en-IN" sz="1800" b="0" dirty="0"/>
          </a:p>
          <a:p>
            <a:pPr>
              <a:buFont typeface="Arial" panose="020B0604020202020204" pitchFamily="34" charset="0"/>
              <a:buChar char="•"/>
            </a:pPr>
            <a:endParaRPr lang="en-IN" sz="1800" b="0" dirty="0"/>
          </a:p>
        </p:txBody>
      </p:sp>
      <p:sp>
        <p:nvSpPr>
          <p:cNvPr id="4" name="Slide Number Placeholder 3">
            <a:extLst>
              <a:ext uri="{FF2B5EF4-FFF2-40B4-BE49-F238E27FC236}">
                <a16:creationId xmlns:a16="http://schemas.microsoft.com/office/drawing/2014/main" id="{22308F0E-03F1-67A0-1135-BC1C59F9C3D7}"/>
              </a:ext>
            </a:extLst>
          </p:cNvPr>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5" name="Picture 4">
            <a:extLst>
              <a:ext uri="{FF2B5EF4-FFF2-40B4-BE49-F238E27FC236}">
                <a16:creationId xmlns:a16="http://schemas.microsoft.com/office/drawing/2014/main" id="{C890B276-81D5-2C7B-15CE-9A8D16760F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881017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4663FE9-C4D8-41E7-A1BC-C3626C90E62B}"/>
              </a:ext>
            </a:extLst>
          </p:cNvPr>
          <p:cNvSpPr txBox="1"/>
          <p:nvPr/>
        </p:nvSpPr>
        <p:spPr>
          <a:xfrm>
            <a:off x="230840" y="376535"/>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Article 55-TP documentation</a:t>
            </a:r>
          </a:p>
        </p:txBody>
      </p:sp>
      <p:sp>
        <p:nvSpPr>
          <p:cNvPr id="2" name="Slide Number Placeholder 1">
            <a:extLst>
              <a:ext uri="{FF2B5EF4-FFF2-40B4-BE49-F238E27FC236}">
                <a16:creationId xmlns:a16="http://schemas.microsoft.com/office/drawing/2014/main" id="{99DDD2DB-09F8-47D3-BE34-6CD42480DCEA}"/>
              </a:ext>
            </a:extLst>
          </p:cNvPr>
          <p:cNvSpPr>
            <a:spLocks noGrp="1"/>
          </p:cNvSpPr>
          <p:nvPr>
            <p:ph type="sldNum" sz="quarter" idx="12"/>
          </p:nvPr>
        </p:nvSpPr>
        <p:spPr>
          <a:ln>
            <a:solidFill>
              <a:schemeClr val="bg1"/>
            </a:solidFill>
          </a:ln>
        </p:spPr>
        <p:txBody>
          <a:bodyPr/>
          <a:lstStyle/>
          <a:p>
            <a:fld id="{B6F15528-21DE-4FAA-801E-634DDDAF4B2B}" type="slidenum">
              <a:rPr lang="en-US" sz="1400" b="1" smtClean="0">
                <a:solidFill>
                  <a:schemeClr val="bg1"/>
                </a:solidFill>
              </a:rPr>
              <a:pPr/>
              <a:t>11</a:t>
            </a:fld>
            <a:endParaRPr lang="en-US" b="1" dirty="0">
              <a:solidFill>
                <a:schemeClr val="bg1"/>
              </a:solidFill>
            </a:endParaRPr>
          </a:p>
        </p:txBody>
      </p:sp>
      <p:sp>
        <p:nvSpPr>
          <p:cNvPr id="13" name="TextBox 12">
            <a:extLst>
              <a:ext uri="{FF2B5EF4-FFF2-40B4-BE49-F238E27FC236}">
                <a16:creationId xmlns:a16="http://schemas.microsoft.com/office/drawing/2014/main" id="{B44A4B0B-1A83-46C2-9E6C-308D407EB7AD}"/>
              </a:ext>
            </a:extLst>
          </p:cNvPr>
          <p:cNvSpPr txBox="1"/>
          <p:nvPr/>
        </p:nvSpPr>
        <p:spPr>
          <a:xfrm>
            <a:off x="2286000" y="1828800"/>
            <a:ext cx="381000" cy="2800767"/>
          </a:xfrm>
          <a:prstGeom prst="rect">
            <a:avLst/>
          </a:prstGeom>
          <a:no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1</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2</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3</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4</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5</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6</a:t>
            </a:r>
          </a:p>
        </p:txBody>
      </p:sp>
      <p:graphicFrame>
        <p:nvGraphicFramePr>
          <p:cNvPr id="3" name="Diagram 2">
            <a:extLst>
              <a:ext uri="{FF2B5EF4-FFF2-40B4-BE49-F238E27FC236}">
                <a16:creationId xmlns:a16="http://schemas.microsoft.com/office/drawing/2014/main" id="{18A27425-4636-283D-6DC9-E890D6304676}"/>
              </a:ext>
            </a:extLst>
          </p:cNvPr>
          <p:cNvGraphicFramePr/>
          <p:nvPr>
            <p:extLst>
              <p:ext uri="{D42A27DB-BD31-4B8C-83A1-F6EECF244321}">
                <p14:modId xmlns:p14="http://schemas.microsoft.com/office/powerpoint/2010/main" val="2203045333"/>
              </p:ext>
            </p:extLst>
          </p:nvPr>
        </p:nvGraphicFramePr>
        <p:xfrm>
          <a:off x="228599" y="1219200"/>
          <a:ext cx="8839201" cy="48714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9464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4663FE9-C4D8-41E7-A1BC-C3626C90E62B}"/>
              </a:ext>
            </a:extLst>
          </p:cNvPr>
          <p:cNvSpPr txBox="1"/>
          <p:nvPr/>
        </p:nvSpPr>
        <p:spPr>
          <a:xfrm>
            <a:off x="230840" y="376535"/>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TP documentation</a:t>
            </a:r>
          </a:p>
        </p:txBody>
      </p:sp>
      <p:sp>
        <p:nvSpPr>
          <p:cNvPr id="2" name="Slide Number Placeholder 1">
            <a:extLst>
              <a:ext uri="{FF2B5EF4-FFF2-40B4-BE49-F238E27FC236}">
                <a16:creationId xmlns:a16="http://schemas.microsoft.com/office/drawing/2014/main" id="{99DDD2DB-09F8-47D3-BE34-6CD42480DCEA}"/>
              </a:ext>
            </a:extLst>
          </p:cNvPr>
          <p:cNvSpPr>
            <a:spLocks noGrp="1"/>
          </p:cNvSpPr>
          <p:nvPr>
            <p:ph type="sldNum" sz="quarter" idx="12"/>
          </p:nvPr>
        </p:nvSpPr>
        <p:spPr>
          <a:ln>
            <a:solidFill>
              <a:schemeClr val="bg1"/>
            </a:solidFill>
          </a:ln>
        </p:spPr>
        <p:txBody>
          <a:bodyPr/>
          <a:lstStyle/>
          <a:p>
            <a:fld id="{B6F15528-21DE-4FAA-801E-634DDDAF4B2B}" type="slidenum">
              <a:rPr lang="en-US" sz="1400" b="1" smtClean="0">
                <a:solidFill>
                  <a:schemeClr val="bg1"/>
                </a:solidFill>
              </a:rPr>
              <a:pPr/>
              <a:t>12</a:t>
            </a:fld>
            <a:endParaRPr lang="en-US" b="1" dirty="0">
              <a:solidFill>
                <a:schemeClr val="bg1"/>
              </a:solidFill>
            </a:endParaRPr>
          </a:p>
        </p:txBody>
      </p:sp>
      <p:sp>
        <p:nvSpPr>
          <p:cNvPr id="13" name="TextBox 12">
            <a:extLst>
              <a:ext uri="{FF2B5EF4-FFF2-40B4-BE49-F238E27FC236}">
                <a16:creationId xmlns:a16="http://schemas.microsoft.com/office/drawing/2014/main" id="{B44A4B0B-1A83-46C2-9E6C-308D407EB7AD}"/>
              </a:ext>
            </a:extLst>
          </p:cNvPr>
          <p:cNvSpPr txBox="1"/>
          <p:nvPr/>
        </p:nvSpPr>
        <p:spPr>
          <a:xfrm>
            <a:off x="2286000" y="1828800"/>
            <a:ext cx="381000" cy="2800767"/>
          </a:xfrm>
          <a:prstGeom prst="rect">
            <a:avLst/>
          </a:prstGeom>
          <a:no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1</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2</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3</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4</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5</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6</a:t>
            </a:r>
          </a:p>
        </p:txBody>
      </p:sp>
      <p:sp>
        <p:nvSpPr>
          <p:cNvPr id="4" name="TextBox 3">
            <a:extLst>
              <a:ext uri="{FF2B5EF4-FFF2-40B4-BE49-F238E27FC236}">
                <a16:creationId xmlns:a16="http://schemas.microsoft.com/office/drawing/2014/main" id="{0723244A-57CD-8509-FEAC-77C0A3B8F64E}"/>
              </a:ext>
            </a:extLst>
          </p:cNvPr>
          <p:cNvSpPr txBox="1"/>
          <p:nvPr/>
        </p:nvSpPr>
        <p:spPr>
          <a:xfrm>
            <a:off x="286987" y="1028342"/>
            <a:ext cx="8095013" cy="2585323"/>
          </a:xfrm>
          <a:prstGeom prst="rect">
            <a:avLst/>
          </a:prstGeom>
          <a:noFill/>
        </p:spPr>
        <p:txBody>
          <a:bodyPr wrap="square" rtlCol="0">
            <a:spAutoFit/>
          </a:bodyPr>
          <a:lstStyle/>
          <a:p>
            <a:pPr algn="l" fontAlgn="base">
              <a:buFont typeface="Arial" panose="020B0604020202020204" pitchFamily="34" charset="0"/>
              <a:buChar char="•"/>
            </a:pPr>
            <a:r>
              <a:rPr lang="en-US" b="0" i="0" dirty="0">
                <a:solidFill>
                  <a:srgbClr val="333333"/>
                </a:solidFill>
                <a:effectLst/>
                <a:latin typeface="Franklin Gothic Medium" panose="020B0603020102020204" pitchFamily="34" charset="0"/>
              </a:rPr>
              <a:t>The FTA may seek a taxpayer to provide a copy of their Master file or Local file by issuing a notice of not less than 30 days;</a:t>
            </a:r>
          </a:p>
          <a:p>
            <a:pPr algn="l" fontAlgn="base">
              <a:buFont typeface="Arial" panose="020B0604020202020204" pitchFamily="34" charset="0"/>
              <a:buChar char="•"/>
            </a:pPr>
            <a:endParaRPr lang="en-US" b="0" i="0" dirty="0">
              <a:solidFill>
                <a:srgbClr val="333333"/>
              </a:solidFill>
              <a:effectLst/>
              <a:latin typeface="Franklin Gothic Medium" panose="020B0603020102020204" pitchFamily="34" charset="0"/>
            </a:endParaRPr>
          </a:p>
          <a:p>
            <a:pPr algn="l" fontAlgn="base">
              <a:buFont typeface="Arial" panose="020B0604020202020204" pitchFamily="34" charset="0"/>
              <a:buChar char="•"/>
            </a:pPr>
            <a:r>
              <a:rPr lang="en-US" b="0" i="0" dirty="0">
                <a:solidFill>
                  <a:srgbClr val="333333"/>
                </a:solidFill>
                <a:effectLst/>
                <a:latin typeface="Franklin Gothic Medium" panose="020B0603020102020204" pitchFamily="34" charset="0"/>
              </a:rPr>
              <a:t>Threshold and format of the Master file and a Local file not yet prescribed by the FTA;</a:t>
            </a:r>
          </a:p>
          <a:p>
            <a:pPr algn="l" fontAlgn="base">
              <a:buFont typeface="Arial" panose="020B0604020202020204" pitchFamily="34" charset="0"/>
              <a:buChar char="•"/>
            </a:pPr>
            <a:endParaRPr lang="en-US" b="0" i="0" dirty="0">
              <a:solidFill>
                <a:srgbClr val="333333"/>
              </a:solidFill>
              <a:effectLst/>
              <a:latin typeface="Franklin Gothic Medium" panose="020B0603020102020204" pitchFamily="34" charset="0"/>
            </a:endParaRPr>
          </a:p>
          <a:p>
            <a:pPr algn="l" fontAlgn="base">
              <a:buFont typeface="Arial" panose="020B0604020202020204" pitchFamily="34" charset="0"/>
              <a:buChar char="•"/>
            </a:pPr>
            <a:r>
              <a:rPr lang="en-US" b="0" i="0" dirty="0">
                <a:solidFill>
                  <a:srgbClr val="333333"/>
                </a:solidFill>
                <a:effectLst/>
                <a:latin typeface="Franklin Gothic Medium" panose="020B0603020102020204" pitchFamily="34" charset="0"/>
              </a:rPr>
              <a:t>The FAQs states that businesses which claim small business relief will not have to comply with the transfer pricing documentation rules.</a:t>
            </a:r>
          </a:p>
          <a:p>
            <a:endParaRPr lang="en-IN" dirty="0">
              <a:latin typeface="Franklin Gothic Medium" panose="020B0603020102020204" pitchFamily="34" charset="0"/>
            </a:endParaRPr>
          </a:p>
        </p:txBody>
      </p:sp>
      <p:pic>
        <p:nvPicPr>
          <p:cNvPr id="3" name="Picture 2">
            <a:extLst>
              <a:ext uri="{FF2B5EF4-FFF2-40B4-BE49-F238E27FC236}">
                <a16:creationId xmlns:a16="http://schemas.microsoft.com/office/drawing/2014/main" id="{812D6387-6F56-DAC4-96AF-10C80567D6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852826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62AB5-FBA5-AFDC-7452-F15FFE5D3B32}"/>
              </a:ext>
            </a:extLst>
          </p:cNvPr>
          <p:cNvSpPr>
            <a:spLocks noGrp="1"/>
          </p:cNvSpPr>
          <p:nvPr>
            <p:ph sz="half" idx="1"/>
          </p:nvPr>
        </p:nvSpPr>
        <p:spPr>
          <a:xfrm>
            <a:off x="830358" y="1447800"/>
            <a:ext cx="4122642" cy="4953000"/>
          </a:xfrm>
        </p:spPr>
        <p:txBody>
          <a:bodyPr>
            <a:normAutofit/>
          </a:bodyPr>
          <a:lstStyle/>
          <a:p>
            <a:pPr marL="0" indent="0"/>
            <a:r>
              <a:rPr lang="en-US" sz="1800" dirty="0">
                <a:latin typeface="+mj-lt"/>
              </a:rPr>
              <a:t>TP Policy is a document that </a:t>
            </a:r>
          </a:p>
          <a:p>
            <a:pPr marL="285750" indent="-285750">
              <a:buFont typeface="Arial" panose="020B0604020202020204" pitchFamily="34" charset="0"/>
              <a:buChar char="•"/>
            </a:pPr>
            <a:r>
              <a:rPr lang="en-US" sz="1800" b="0" dirty="0">
                <a:latin typeface="+mj-lt"/>
              </a:rPr>
              <a:t>Analyses </a:t>
            </a:r>
            <a:r>
              <a:rPr lang="en-US" sz="1800" b="0" i="0" dirty="0">
                <a:solidFill>
                  <a:srgbClr val="222222"/>
                </a:solidFill>
                <a:effectLst/>
                <a:latin typeface="+mj-lt"/>
              </a:rPr>
              <a:t> the transfer pricing arrangements, such as risk and functional analyses, prices, and terms and conditions</a:t>
            </a:r>
          </a:p>
          <a:p>
            <a:pPr marL="285750" indent="-285750">
              <a:buFont typeface="Arial" panose="020B0604020202020204" pitchFamily="34" charset="0"/>
              <a:buChar char="•"/>
            </a:pPr>
            <a:r>
              <a:rPr lang="en-US" sz="1800" b="0" dirty="0">
                <a:latin typeface="+mj-lt"/>
              </a:rPr>
              <a:t>Determines in advance whether the inter company transactions meets the arm’s length principle and if not then what it the arm’s length standard</a:t>
            </a:r>
            <a:endParaRPr lang="en-IN" sz="1800" b="0" dirty="0">
              <a:latin typeface="+mj-lt"/>
            </a:endParaRPr>
          </a:p>
        </p:txBody>
      </p:sp>
      <p:sp>
        <p:nvSpPr>
          <p:cNvPr id="4" name="Slide Number Placeholder 3">
            <a:extLst>
              <a:ext uri="{FF2B5EF4-FFF2-40B4-BE49-F238E27FC236}">
                <a16:creationId xmlns:a16="http://schemas.microsoft.com/office/drawing/2014/main" id="{AB80279F-4D4D-BB1C-F5A2-F69D2B2B551E}"/>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
        <p:nvSpPr>
          <p:cNvPr id="5" name="Title 4">
            <a:extLst>
              <a:ext uri="{FF2B5EF4-FFF2-40B4-BE49-F238E27FC236}">
                <a16:creationId xmlns:a16="http://schemas.microsoft.com/office/drawing/2014/main" id="{02FC7126-7C7D-198A-0226-E35DDC7158A9}"/>
              </a:ext>
            </a:extLst>
          </p:cNvPr>
          <p:cNvSpPr>
            <a:spLocks noGrp="1"/>
          </p:cNvSpPr>
          <p:nvPr>
            <p:ph type="title"/>
          </p:nvPr>
        </p:nvSpPr>
        <p:spPr>
          <a:xfrm>
            <a:off x="811530" y="599574"/>
            <a:ext cx="7520940" cy="548640"/>
          </a:xfrm>
        </p:spPr>
        <p:txBody>
          <a:bodyPr/>
          <a:lstStyle/>
          <a:p>
            <a:r>
              <a:rPr lang="en-US" dirty="0"/>
              <a:t>TP policy-One step ahead</a:t>
            </a:r>
            <a:endParaRPr lang="en-IN" dirty="0"/>
          </a:p>
        </p:txBody>
      </p:sp>
      <p:pic>
        <p:nvPicPr>
          <p:cNvPr id="3" name="Picture 2">
            <a:extLst>
              <a:ext uri="{FF2B5EF4-FFF2-40B4-BE49-F238E27FC236}">
                <a16:creationId xmlns:a16="http://schemas.microsoft.com/office/drawing/2014/main" id="{5310EF1A-BB62-31C5-1CF4-885B3E7CC3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3428473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62AB5-FBA5-AFDC-7452-F15FFE5D3B32}"/>
              </a:ext>
            </a:extLst>
          </p:cNvPr>
          <p:cNvSpPr>
            <a:spLocks noGrp="1"/>
          </p:cNvSpPr>
          <p:nvPr>
            <p:ph sz="half" idx="1"/>
          </p:nvPr>
        </p:nvSpPr>
        <p:spPr>
          <a:xfrm>
            <a:off x="830358" y="1447800"/>
            <a:ext cx="8161242" cy="3712464"/>
          </a:xfrm>
        </p:spPr>
        <p:txBody>
          <a:bodyPr>
            <a:normAutofit/>
          </a:bodyPr>
          <a:lstStyle/>
          <a:p>
            <a:pPr marL="0" indent="0"/>
            <a:r>
              <a:rPr lang="en-US" b="0" i="0" dirty="0">
                <a:solidFill>
                  <a:srgbClr val="222222"/>
                </a:solidFill>
                <a:effectLst/>
                <a:latin typeface="open sans" panose="020B0606030504020204" pitchFamily="34" charset="0"/>
              </a:rPr>
              <a:t>The objective of transfer pricing policy is two-fold:</a:t>
            </a:r>
          </a:p>
          <a:p>
            <a:pPr marL="514350" indent="-514350">
              <a:buAutoNum type="alphaUcPeriod"/>
            </a:pPr>
            <a:r>
              <a:rPr lang="en-US" b="0" dirty="0">
                <a:solidFill>
                  <a:srgbClr val="222222"/>
                </a:solidFill>
                <a:latin typeface="open sans" panose="020B0606030504020204" pitchFamily="34" charset="0"/>
              </a:rPr>
              <a:t>Harmony</a:t>
            </a:r>
          </a:p>
          <a:p>
            <a:pPr marL="514350" indent="-514350">
              <a:buAutoNum type="alphaUcPeriod"/>
            </a:pPr>
            <a:r>
              <a:rPr lang="en-US" b="0" dirty="0">
                <a:solidFill>
                  <a:srgbClr val="222222"/>
                </a:solidFill>
                <a:latin typeface="open sans" panose="020B0606030504020204" pitchFamily="34" charset="0"/>
              </a:rPr>
              <a:t>Compliance</a:t>
            </a:r>
            <a:endParaRPr lang="en-IN" dirty="0"/>
          </a:p>
        </p:txBody>
      </p:sp>
      <p:sp>
        <p:nvSpPr>
          <p:cNvPr id="4" name="Slide Number Placeholder 3">
            <a:extLst>
              <a:ext uri="{FF2B5EF4-FFF2-40B4-BE49-F238E27FC236}">
                <a16:creationId xmlns:a16="http://schemas.microsoft.com/office/drawing/2014/main" id="{AB80279F-4D4D-BB1C-F5A2-F69D2B2B551E}"/>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
        <p:nvSpPr>
          <p:cNvPr id="5" name="Title 4">
            <a:extLst>
              <a:ext uri="{FF2B5EF4-FFF2-40B4-BE49-F238E27FC236}">
                <a16:creationId xmlns:a16="http://schemas.microsoft.com/office/drawing/2014/main" id="{02FC7126-7C7D-198A-0226-E35DDC7158A9}"/>
              </a:ext>
            </a:extLst>
          </p:cNvPr>
          <p:cNvSpPr>
            <a:spLocks noGrp="1"/>
          </p:cNvSpPr>
          <p:nvPr>
            <p:ph type="title"/>
          </p:nvPr>
        </p:nvSpPr>
        <p:spPr/>
        <p:txBody>
          <a:bodyPr/>
          <a:lstStyle/>
          <a:p>
            <a:r>
              <a:rPr lang="en-US" dirty="0"/>
              <a:t>TP policy-One step ahead</a:t>
            </a:r>
            <a:endParaRPr lang="en-IN" dirty="0"/>
          </a:p>
        </p:txBody>
      </p:sp>
      <p:pic>
        <p:nvPicPr>
          <p:cNvPr id="3" name="Picture 2">
            <a:extLst>
              <a:ext uri="{FF2B5EF4-FFF2-40B4-BE49-F238E27FC236}">
                <a16:creationId xmlns:a16="http://schemas.microsoft.com/office/drawing/2014/main" id="{DE47D8AF-C446-67A6-4B09-32B78D5612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4175619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4663FE9-C4D8-41E7-A1BC-C3626C90E62B}"/>
              </a:ext>
            </a:extLst>
          </p:cNvPr>
          <p:cNvSpPr txBox="1"/>
          <p:nvPr/>
        </p:nvSpPr>
        <p:spPr>
          <a:xfrm>
            <a:off x="230840" y="382017"/>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FAQs</a:t>
            </a:r>
          </a:p>
        </p:txBody>
      </p:sp>
      <p:sp>
        <p:nvSpPr>
          <p:cNvPr id="2" name="Slide Number Placeholder 1">
            <a:extLst>
              <a:ext uri="{FF2B5EF4-FFF2-40B4-BE49-F238E27FC236}">
                <a16:creationId xmlns:a16="http://schemas.microsoft.com/office/drawing/2014/main" id="{99DDD2DB-09F8-47D3-BE34-6CD42480DCEA}"/>
              </a:ext>
            </a:extLst>
          </p:cNvPr>
          <p:cNvSpPr>
            <a:spLocks noGrp="1"/>
          </p:cNvSpPr>
          <p:nvPr>
            <p:ph type="sldNum" sz="quarter" idx="12"/>
          </p:nvPr>
        </p:nvSpPr>
        <p:spPr>
          <a:ln>
            <a:solidFill>
              <a:schemeClr val="bg1"/>
            </a:solidFill>
          </a:ln>
        </p:spPr>
        <p:txBody>
          <a:bodyPr/>
          <a:lstStyle/>
          <a:p>
            <a:fld id="{B6F15528-21DE-4FAA-801E-634DDDAF4B2B}" type="slidenum">
              <a:rPr lang="en-US" sz="1400" b="1" smtClean="0">
                <a:solidFill>
                  <a:schemeClr val="bg1"/>
                </a:solidFill>
              </a:rPr>
              <a:pPr/>
              <a:t>15</a:t>
            </a:fld>
            <a:endParaRPr lang="en-US" b="1" dirty="0">
              <a:solidFill>
                <a:schemeClr val="bg1"/>
              </a:solidFill>
            </a:endParaRPr>
          </a:p>
        </p:txBody>
      </p:sp>
      <p:sp>
        <p:nvSpPr>
          <p:cNvPr id="13" name="TextBox 12">
            <a:extLst>
              <a:ext uri="{FF2B5EF4-FFF2-40B4-BE49-F238E27FC236}">
                <a16:creationId xmlns:a16="http://schemas.microsoft.com/office/drawing/2014/main" id="{B44A4B0B-1A83-46C2-9E6C-308D407EB7AD}"/>
              </a:ext>
            </a:extLst>
          </p:cNvPr>
          <p:cNvSpPr txBox="1"/>
          <p:nvPr/>
        </p:nvSpPr>
        <p:spPr>
          <a:xfrm>
            <a:off x="2286000" y="1828800"/>
            <a:ext cx="381000" cy="2800767"/>
          </a:xfrm>
          <a:prstGeom prst="rect">
            <a:avLst/>
          </a:prstGeom>
          <a:no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1</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2</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3</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4</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5</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6</a:t>
            </a:r>
          </a:p>
        </p:txBody>
      </p:sp>
      <p:sp>
        <p:nvSpPr>
          <p:cNvPr id="3" name="TextBox 2">
            <a:extLst>
              <a:ext uri="{FF2B5EF4-FFF2-40B4-BE49-F238E27FC236}">
                <a16:creationId xmlns:a16="http://schemas.microsoft.com/office/drawing/2014/main" id="{BE861AB3-3545-0715-9732-534AEDFA9831}"/>
              </a:ext>
            </a:extLst>
          </p:cNvPr>
          <p:cNvSpPr txBox="1"/>
          <p:nvPr/>
        </p:nvSpPr>
        <p:spPr>
          <a:xfrm>
            <a:off x="381000" y="1183481"/>
            <a:ext cx="8305800" cy="3693319"/>
          </a:xfrm>
          <a:prstGeom prst="rect">
            <a:avLst/>
          </a:prstGeom>
          <a:noFill/>
        </p:spPr>
        <p:txBody>
          <a:bodyPr wrap="square" rtlCol="0">
            <a:spAutoFit/>
          </a:bodyPr>
          <a:lstStyle/>
          <a:p>
            <a:pPr marL="285750" indent="-285750" algn="l">
              <a:buFont typeface="Arial" panose="020B0604020202020204" pitchFamily="34" charset="0"/>
              <a:buChar char="•"/>
            </a:pPr>
            <a:r>
              <a:rPr lang="en-US" b="0" i="0" dirty="0">
                <a:solidFill>
                  <a:srgbClr val="212529"/>
                </a:solidFill>
                <a:effectLst/>
                <a:latin typeface="proxima"/>
              </a:rPr>
              <a:t>Will transfer pricing rules apply to both domestic and cross border transactions?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0" i="0" dirty="0">
                <a:solidFill>
                  <a:srgbClr val="212529"/>
                </a:solidFill>
                <a:effectLst/>
                <a:latin typeface="proxima"/>
              </a:rPr>
              <a:t>What kind of transactions and arrangements are covered within the scope of UAE Transfer Pricing Regulations?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0" i="0" dirty="0">
                <a:solidFill>
                  <a:srgbClr val="212529"/>
                </a:solidFill>
                <a:effectLst/>
                <a:latin typeface="proxima"/>
              </a:rPr>
              <a:t>When can we say that transactions and arrangements between Related Parties or Connected Persons meet the Arm’s Length Standard?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0" i="0" dirty="0">
                <a:solidFill>
                  <a:srgbClr val="212529"/>
                </a:solidFill>
                <a:effectLst/>
                <a:latin typeface="proxima"/>
              </a:rPr>
              <a:t>How should we determine the arm’s length result of a transaction or arrangement between Related Parties?</a:t>
            </a:r>
          </a:p>
          <a:p>
            <a:endParaRPr lang="en-US" dirty="0"/>
          </a:p>
        </p:txBody>
      </p:sp>
      <p:pic>
        <p:nvPicPr>
          <p:cNvPr id="4" name="Picture 3">
            <a:extLst>
              <a:ext uri="{FF2B5EF4-FFF2-40B4-BE49-F238E27FC236}">
                <a16:creationId xmlns:a16="http://schemas.microsoft.com/office/drawing/2014/main" id="{CCB2CCD5-C9C3-48CD-C439-B8DF3E25CD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2210178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4663FE9-C4D8-41E7-A1BC-C3626C90E62B}"/>
              </a:ext>
            </a:extLst>
          </p:cNvPr>
          <p:cNvSpPr txBox="1"/>
          <p:nvPr/>
        </p:nvSpPr>
        <p:spPr>
          <a:xfrm>
            <a:off x="230840" y="378028"/>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What You MUST do now</a:t>
            </a:r>
          </a:p>
        </p:txBody>
      </p:sp>
      <p:sp>
        <p:nvSpPr>
          <p:cNvPr id="2" name="Slide Number Placeholder 1">
            <a:extLst>
              <a:ext uri="{FF2B5EF4-FFF2-40B4-BE49-F238E27FC236}">
                <a16:creationId xmlns:a16="http://schemas.microsoft.com/office/drawing/2014/main" id="{99DDD2DB-09F8-47D3-BE34-6CD42480DCEA}"/>
              </a:ext>
            </a:extLst>
          </p:cNvPr>
          <p:cNvSpPr>
            <a:spLocks noGrp="1"/>
          </p:cNvSpPr>
          <p:nvPr>
            <p:ph type="sldNum" sz="quarter" idx="12"/>
          </p:nvPr>
        </p:nvSpPr>
        <p:spPr>
          <a:ln>
            <a:solidFill>
              <a:schemeClr val="bg1"/>
            </a:solidFill>
          </a:ln>
        </p:spPr>
        <p:txBody>
          <a:bodyPr/>
          <a:lstStyle/>
          <a:p>
            <a:fld id="{B6F15528-21DE-4FAA-801E-634DDDAF4B2B}" type="slidenum">
              <a:rPr lang="en-US" sz="1400" b="1" smtClean="0">
                <a:solidFill>
                  <a:schemeClr val="bg1"/>
                </a:solidFill>
              </a:rPr>
              <a:pPr/>
              <a:t>16</a:t>
            </a:fld>
            <a:endParaRPr lang="en-US" b="1" dirty="0">
              <a:solidFill>
                <a:schemeClr val="bg1"/>
              </a:solidFill>
            </a:endParaRPr>
          </a:p>
        </p:txBody>
      </p:sp>
      <p:sp>
        <p:nvSpPr>
          <p:cNvPr id="13" name="TextBox 12">
            <a:extLst>
              <a:ext uri="{FF2B5EF4-FFF2-40B4-BE49-F238E27FC236}">
                <a16:creationId xmlns:a16="http://schemas.microsoft.com/office/drawing/2014/main" id="{B44A4B0B-1A83-46C2-9E6C-308D407EB7AD}"/>
              </a:ext>
            </a:extLst>
          </p:cNvPr>
          <p:cNvSpPr txBox="1"/>
          <p:nvPr/>
        </p:nvSpPr>
        <p:spPr>
          <a:xfrm>
            <a:off x="2286000" y="1828800"/>
            <a:ext cx="381000" cy="2800767"/>
          </a:xfrm>
          <a:prstGeom prst="rect">
            <a:avLst/>
          </a:prstGeom>
          <a:no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1</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2</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3</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4</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5</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6</a:t>
            </a:r>
          </a:p>
        </p:txBody>
      </p:sp>
      <p:sp>
        <p:nvSpPr>
          <p:cNvPr id="19" name="TextBox 18">
            <a:extLst>
              <a:ext uri="{FF2B5EF4-FFF2-40B4-BE49-F238E27FC236}">
                <a16:creationId xmlns:a16="http://schemas.microsoft.com/office/drawing/2014/main" id="{34710848-F842-F279-5F55-6287E9E8EE51}"/>
              </a:ext>
            </a:extLst>
          </p:cNvPr>
          <p:cNvSpPr txBox="1"/>
          <p:nvPr/>
        </p:nvSpPr>
        <p:spPr>
          <a:xfrm>
            <a:off x="321024" y="1032093"/>
            <a:ext cx="8260080" cy="646331"/>
          </a:xfrm>
          <a:prstGeom prst="rect">
            <a:avLst/>
          </a:prstGeom>
          <a:noFill/>
        </p:spPr>
        <p:txBody>
          <a:bodyPr wrap="square" rtlCol="0">
            <a:spAutoFit/>
          </a:bodyPr>
          <a:lstStyle/>
          <a:p>
            <a:r>
              <a:rPr lang="en-US" dirty="0"/>
              <a:t>While we await the Executive Regulations, we suggest taxpayers to start the groundwork for implementation of transfer pricing</a:t>
            </a:r>
          </a:p>
        </p:txBody>
      </p:sp>
      <p:sp>
        <p:nvSpPr>
          <p:cNvPr id="3" name="TextBox 2">
            <a:extLst>
              <a:ext uri="{FF2B5EF4-FFF2-40B4-BE49-F238E27FC236}">
                <a16:creationId xmlns:a16="http://schemas.microsoft.com/office/drawing/2014/main" id="{3FF24D2D-0D3D-F022-01C7-3EA33F6607E5}"/>
              </a:ext>
            </a:extLst>
          </p:cNvPr>
          <p:cNvSpPr txBox="1"/>
          <p:nvPr/>
        </p:nvSpPr>
        <p:spPr>
          <a:xfrm>
            <a:off x="350520" y="1723072"/>
            <a:ext cx="826008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Review the inter company arrangements;</a:t>
            </a:r>
          </a:p>
          <a:p>
            <a:pPr marL="285750" indent="-285750">
              <a:buFont typeface="Arial" panose="020B0604020202020204" pitchFamily="34" charset="0"/>
              <a:buChar char="•"/>
            </a:pPr>
            <a:r>
              <a:rPr lang="en-US" dirty="0"/>
              <a:t>Determine the related parties and connected persons;</a:t>
            </a:r>
          </a:p>
          <a:p>
            <a:pPr marL="285750" indent="-285750">
              <a:buFont typeface="Arial" panose="020B0604020202020204" pitchFamily="34" charset="0"/>
              <a:buChar char="•"/>
            </a:pPr>
            <a:r>
              <a:rPr lang="en-US" dirty="0"/>
              <a:t>Determine the transactions to which transfer pricing will apply;</a:t>
            </a:r>
          </a:p>
          <a:p>
            <a:pPr marL="285750" indent="-285750">
              <a:buFont typeface="Arial" panose="020B0604020202020204" pitchFamily="34" charset="0"/>
              <a:buChar char="•"/>
            </a:pPr>
            <a:r>
              <a:rPr lang="en-US" dirty="0"/>
              <a:t>Prepare transfer pricing policy to ensure the inter company transactions will meet the arm’s length standard</a:t>
            </a:r>
          </a:p>
        </p:txBody>
      </p:sp>
      <p:pic>
        <p:nvPicPr>
          <p:cNvPr id="4" name="Picture 3">
            <a:extLst>
              <a:ext uri="{FF2B5EF4-FFF2-40B4-BE49-F238E27FC236}">
                <a16:creationId xmlns:a16="http://schemas.microsoft.com/office/drawing/2014/main" id="{74254342-4851-D378-433E-AA743940DB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4012273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218B223D-59E2-4D15-85F2-89C25ABECEF2}"/>
              </a:ext>
            </a:extLst>
          </p:cNvPr>
          <p:cNvGrpSpPr/>
          <p:nvPr/>
        </p:nvGrpSpPr>
        <p:grpSpPr>
          <a:xfrm>
            <a:off x="4937715" y="1844127"/>
            <a:ext cx="471542" cy="3169432"/>
            <a:chOff x="1893709" y="1341123"/>
            <a:chExt cx="494072" cy="3176689"/>
          </a:xfrm>
          <a:solidFill>
            <a:schemeClr val="bg1"/>
          </a:solidFill>
        </p:grpSpPr>
        <p:sp>
          <p:nvSpPr>
            <p:cNvPr id="55" name="Freeform 130">
              <a:extLst>
                <a:ext uri="{FF2B5EF4-FFF2-40B4-BE49-F238E27FC236}">
                  <a16:creationId xmlns:a16="http://schemas.microsoft.com/office/drawing/2014/main" id="{8B39CD7E-691E-4159-96C8-C3534ACF4D7A}"/>
                </a:ext>
              </a:extLst>
            </p:cNvPr>
            <p:cNvSpPr>
              <a:spLocks noEditPoints="1"/>
            </p:cNvSpPr>
            <p:nvPr/>
          </p:nvSpPr>
          <p:spPr bwMode="auto">
            <a:xfrm>
              <a:off x="1942238" y="1341123"/>
              <a:ext cx="388332" cy="403469"/>
            </a:xfrm>
            <a:custGeom>
              <a:avLst/>
              <a:gdLst>
                <a:gd name="T0" fmla="*/ 506 w 627"/>
                <a:gd name="T1" fmla="*/ 493 h 652"/>
                <a:gd name="T2" fmla="*/ 610 w 627"/>
                <a:gd name="T3" fmla="*/ 389 h 652"/>
                <a:gd name="T4" fmla="*/ 506 w 627"/>
                <a:gd name="T5" fmla="*/ 285 h 652"/>
                <a:gd name="T6" fmla="*/ 486 w 627"/>
                <a:gd name="T7" fmla="*/ 279 h 652"/>
                <a:gd name="T8" fmla="*/ 357 w 627"/>
                <a:gd name="T9" fmla="*/ 165 h 652"/>
                <a:gd name="T10" fmla="*/ 237 w 627"/>
                <a:gd name="T11" fmla="*/ 246 h 652"/>
                <a:gd name="T12" fmla="*/ 211 w 627"/>
                <a:gd name="T13" fmla="*/ 249 h 652"/>
                <a:gd name="T14" fmla="*/ 132 w 627"/>
                <a:gd name="T15" fmla="*/ 328 h 652"/>
                <a:gd name="T16" fmla="*/ 69 w 627"/>
                <a:gd name="T17" fmla="*/ 415 h 652"/>
                <a:gd name="T18" fmla="*/ 148 w 627"/>
                <a:gd name="T19" fmla="*/ 493 h 652"/>
                <a:gd name="T20" fmla="*/ 506 w 627"/>
                <a:gd name="T21" fmla="*/ 493 h 652"/>
                <a:gd name="T22" fmla="*/ 46 w 627"/>
                <a:gd name="T23" fmla="*/ 145 h 652"/>
                <a:gd name="T24" fmla="*/ 17 w 627"/>
                <a:gd name="T25" fmla="*/ 174 h 652"/>
                <a:gd name="T26" fmla="*/ 46 w 627"/>
                <a:gd name="T27" fmla="*/ 203 h 652"/>
                <a:gd name="T28" fmla="*/ 75 w 627"/>
                <a:gd name="T29" fmla="*/ 174 h 652"/>
                <a:gd name="T30" fmla="*/ 46 w 627"/>
                <a:gd name="T31" fmla="*/ 145 h 652"/>
                <a:gd name="T32" fmla="*/ 486 w 627"/>
                <a:gd name="T33" fmla="*/ 17 h 652"/>
                <a:gd name="T34" fmla="*/ 457 w 627"/>
                <a:gd name="T35" fmla="*/ 46 h 652"/>
                <a:gd name="T36" fmla="*/ 486 w 627"/>
                <a:gd name="T37" fmla="*/ 75 h 652"/>
                <a:gd name="T38" fmla="*/ 515 w 627"/>
                <a:gd name="T39" fmla="*/ 46 h 652"/>
                <a:gd name="T40" fmla="*/ 486 w 627"/>
                <a:gd name="T41" fmla="*/ 17 h 652"/>
                <a:gd name="T42" fmla="*/ 458 w 627"/>
                <a:gd name="T43" fmla="*/ 577 h 652"/>
                <a:gd name="T44" fmla="*/ 429 w 627"/>
                <a:gd name="T45" fmla="*/ 606 h 652"/>
                <a:gd name="T46" fmla="*/ 458 w 627"/>
                <a:gd name="T47" fmla="*/ 635 h 652"/>
                <a:gd name="T48" fmla="*/ 487 w 627"/>
                <a:gd name="T49" fmla="*/ 606 h 652"/>
                <a:gd name="T50" fmla="*/ 458 w 627"/>
                <a:gd name="T51" fmla="*/ 577 h 652"/>
                <a:gd name="T52" fmla="*/ 417 w 627"/>
                <a:gd name="T53" fmla="*/ 510 h 652"/>
                <a:gd name="T54" fmla="*/ 445 w 627"/>
                <a:gd name="T55" fmla="*/ 562 h 652"/>
                <a:gd name="T56" fmla="*/ 458 w 627"/>
                <a:gd name="T57" fmla="*/ 560 h 652"/>
                <a:gd name="T58" fmla="*/ 504 w 627"/>
                <a:gd name="T59" fmla="*/ 606 h 652"/>
                <a:gd name="T60" fmla="*/ 458 w 627"/>
                <a:gd name="T61" fmla="*/ 652 h 652"/>
                <a:gd name="T62" fmla="*/ 412 w 627"/>
                <a:gd name="T63" fmla="*/ 606 h 652"/>
                <a:gd name="T64" fmla="*/ 430 w 627"/>
                <a:gd name="T65" fmla="*/ 570 h 652"/>
                <a:gd name="T66" fmla="*/ 398 w 627"/>
                <a:gd name="T67" fmla="*/ 510 h 652"/>
                <a:gd name="T68" fmla="*/ 148 w 627"/>
                <a:gd name="T69" fmla="*/ 510 h 652"/>
                <a:gd name="T70" fmla="*/ 52 w 627"/>
                <a:gd name="T71" fmla="*/ 415 h 652"/>
                <a:gd name="T72" fmla="*/ 115 w 627"/>
                <a:gd name="T73" fmla="*/ 325 h 652"/>
                <a:gd name="T74" fmla="*/ 133 w 627"/>
                <a:gd name="T75" fmla="*/ 272 h 652"/>
                <a:gd name="T76" fmla="*/ 72 w 627"/>
                <a:gd name="T77" fmla="*/ 212 h 652"/>
                <a:gd name="T78" fmla="*/ 46 w 627"/>
                <a:gd name="T79" fmla="*/ 220 h 652"/>
                <a:gd name="T80" fmla="*/ 0 w 627"/>
                <a:gd name="T81" fmla="*/ 174 h 652"/>
                <a:gd name="T82" fmla="*/ 46 w 627"/>
                <a:gd name="T83" fmla="*/ 128 h 652"/>
                <a:gd name="T84" fmla="*/ 92 w 627"/>
                <a:gd name="T85" fmla="*/ 174 h 652"/>
                <a:gd name="T86" fmla="*/ 84 w 627"/>
                <a:gd name="T87" fmla="*/ 200 h 652"/>
                <a:gd name="T88" fmla="*/ 144 w 627"/>
                <a:gd name="T89" fmla="*/ 259 h 652"/>
                <a:gd name="T90" fmla="*/ 211 w 627"/>
                <a:gd name="T91" fmla="*/ 232 h 652"/>
                <a:gd name="T92" fmla="*/ 224 w 627"/>
                <a:gd name="T93" fmla="*/ 233 h 652"/>
                <a:gd name="T94" fmla="*/ 357 w 627"/>
                <a:gd name="T95" fmla="*/ 148 h 652"/>
                <a:gd name="T96" fmla="*/ 428 w 627"/>
                <a:gd name="T97" fmla="*/ 166 h 652"/>
                <a:gd name="T98" fmla="*/ 461 w 627"/>
                <a:gd name="T99" fmla="*/ 84 h 652"/>
                <a:gd name="T100" fmla="*/ 440 w 627"/>
                <a:gd name="T101" fmla="*/ 46 h 652"/>
                <a:gd name="T102" fmla="*/ 486 w 627"/>
                <a:gd name="T103" fmla="*/ 0 h 652"/>
                <a:gd name="T104" fmla="*/ 532 w 627"/>
                <a:gd name="T105" fmla="*/ 46 h 652"/>
                <a:gd name="T106" fmla="*/ 486 w 627"/>
                <a:gd name="T107" fmla="*/ 92 h 652"/>
                <a:gd name="T108" fmla="*/ 477 w 627"/>
                <a:gd name="T109" fmla="*/ 91 h 652"/>
                <a:gd name="T110" fmla="*/ 443 w 627"/>
                <a:gd name="T111" fmla="*/ 175 h 652"/>
                <a:gd name="T112" fmla="*/ 502 w 627"/>
                <a:gd name="T113" fmla="*/ 269 h 652"/>
                <a:gd name="T114" fmla="*/ 506 w 627"/>
                <a:gd name="T115" fmla="*/ 268 h 652"/>
                <a:gd name="T116" fmla="*/ 627 w 627"/>
                <a:gd name="T117" fmla="*/ 389 h 652"/>
                <a:gd name="T118" fmla="*/ 506 w 627"/>
                <a:gd name="T119" fmla="*/ 510 h 652"/>
                <a:gd name="T120" fmla="*/ 417 w 627"/>
                <a:gd name="T121" fmla="*/ 510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7" h="652">
                  <a:moveTo>
                    <a:pt x="506" y="493"/>
                  </a:moveTo>
                  <a:cubicBezTo>
                    <a:pt x="564" y="493"/>
                    <a:pt x="610" y="447"/>
                    <a:pt x="610" y="389"/>
                  </a:cubicBezTo>
                  <a:cubicBezTo>
                    <a:pt x="610" y="332"/>
                    <a:pt x="564" y="285"/>
                    <a:pt x="506" y="285"/>
                  </a:cubicBezTo>
                  <a:cubicBezTo>
                    <a:pt x="500" y="285"/>
                    <a:pt x="487" y="288"/>
                    <a:pt x="486" y="279"/>
                  </a:cubicBezTo>
                  <a:cubicBezTo>
                    <a:pt x="478" y="214"/>
                    <a:pt x="423" y="165"/>
                    <a:pt x="357" y="165"/>
                  </a:cubicBezTo>
                  <a:cubicBezTo>
                    <a:pt x="303" y="165"/>
                    <a:pt x="256" y="198"/>
                    <a:pt x="237" y="246"/>
                  </a:cubicBezTo>
                  <a:cubicBezTo>
                    <a:pt x="233" y="255"/>
                    <a:pt x="217" y="249"/>
                    <a:pt x="211" y="249"/>
                  </a:cubicBezTo>
                  <a:cubicBezTo>
                    <a:pt x="167" y="249"/>
                    <a:pt x="132" y="285"/>
                    <a:pt x="132" y="328"/>
                  </a:cubicBezTo>
                  <a:cubicBezTo>
                    <a:pt x="133" y="353"/>
                    <a:pt x="69" y="345"/>
                    <a:pt x="69" y="415"/>
                  </a:cubicBezTo>
                  <a:cubicBezTo>
                    <a:pt x="69" y="458"/>
                    <a:pt x="104" y="493"/>
                    <a:pt x="148" y="493"/>
                  </a:cubicBezTo>
                  <a:lnTo>
                    <a:pt x="506" y="493"/>
                  </a:lnTo>
                  <a:close/>
                  <a:moveTo>
                    <a:pt x="46" y="145"/>
                  </a:moveTo>
                  <a:cubicBezTo>
                    <a:pt x="30" y="145"/>
                    <a:pt x="17" y="158"/>
                    <a:pt x="17" y="174"/>
                  </a:cubicBezTo>
                  <a:cubicBezTo>
                    <a:pt x="17" y="190"/>
                    <a:pt x="30" y="203"/>
                    <a:pt x="46" y="203"/>
                  </a:cubicBezTo>
                  <a:cubicBezTo>
                    <a:pt x="62" y="203"/>
                    <a:pt x="75" y="190"/>
                    <a:pt x="75" y="174"/>
                  </a:cubicBezTo>
                  <a:cubicBezTo>
                    <a:pt x="75" y="158"/>
                    <a:pt x="62" y="145"/>
                    <a:pt x="46" y="145"/>
                  </a:cubicBezTo>
                  <a:close/>
                  <a:moveTo>
                    <a:pt x="486" y="17"/>
                  </a:moveTo>
                  <a:cubicBezTo>
                    <a:pt x="470" y="17"/>
                    <a:pt x="457" y="30"/>
                    <a:pt x="457" y="46"/>
                  </a:cubicBezTo>
                  <a:cubicBezTo>
                    <a:pt x="457" y="62"/>
                    <a:pt x="470" y="75"/>
                    <a:pt x="486" y="75"/>
                  </a:cubicBezTo>
                  <a:cubicBezTo>
                    <a:pt x="502" y="75"/>
                    <a:pt x="515" y="62"/>
                    <a:pt x="515" y="46"/>
                  </a:cubicBezTo>
                  <a:cubicBezTo>
                    <a:pt x="515" y="30"/>
                    <a:pt x="502" y="17"/>
                    <a:pt x="486" y="17"/>
                  </a:cubicBezTo>
                  <a:close/>
                  <a:moveTo>
                    <a:pt x="458" y="577"/>
                  </a:moveTo>
                  <a:cubicBezTo>
                    <a:pt x="442" y="577"/>
                    <a:pt x="429" y="590"/>
                    <a:pt x="429" y="606"/>
                  </a:cubicBezTo>
                  <a:cubicBezTo>
                    <a:pt x="429" y="622"/>
                    <a:pt x="442" y="635"/>
                    <a:pt x="458" y="635"/>
                  </a:cubicBezTo>
                  <a:cubicBezTo>
                    <a:pt x="474" y="635"/>
                    <a:pt x="487" y="622"/>
                    <a:pt x="487" y="606"/>
                  </a:cubicBezTo>
                  <a:cubicBezTo>
                    <a:pt x="487" y="590"/>
                    <a:pt x="474" y="577"/>
                    <a:pt x="458" y="577"/>
                  </a:cubicBezTo>
                  <a:close/>
                  <a:moveTo>
                    <a:pt x="417" y="510"/>
                  </a:moveTo>
                  <a:cubicBezTo>
                    <a:pt x="445" y="562"/>
                    <a:pt x="445" y="562"/>
                    <a:pt x="445" y="562"/>
                  </a:cubicBezTo>
                  <a:cubicBezTo>
                    <a:pt x="449" y="560"/>
                    <a:pt x="454" y="560"/>
                    <a:pt x="458" y="560"/>
                  </a:cubicBezTo>
                  <a:cubicBezTo>
                    <a:pt x="484" y="560"/>
                    <a:pt x="504" y="580"/>
                    <a:pt x="504" y="606"/>
                  </a:cubicBezTo>
                  <a:cubicBezTo>
                    <a:pt x="504" y="631"/>
                    <a:pt x="484" y="652"/>
                    <a:pt x="458" y="652"/>
                  </a:cubicBezTo>
                  <a:cubicBezTo>
                    <a:pt x="433" y="652"/>
                    <a:pt x="412" y="631"/>
                    <a:pt x="412" y="606"/>
                  </a:cubicBezTo>
                  <a:cubicBezTo>
                    <a:pt x="412" y="591"/>
                    <a:pt x="419" y="578"/>
                    <a:pt x="430" y="570"/>
                  </a:cubicBezTo>
                  <a:cubicBezTo>
                    <a:pt x="398" y="510"/>
                    <a:pt x="398" y="510"/>
                    <a:pt x="398" y="510"/>
                  </a:cubicBezTo>
                  <a:cubicBezTo>
                    <a:pt x="148" y="510"/>
                    <a:pt x="148" y="510"/>
                    <a:pt x="148" y="510"/>
                  </a:cubicBezTo>
                  <a:cubicBezTo>
                    <a:pt x="95" y="510"/>
                    <a:pt x="52" y="468"/>
                    <a:pt x="52" y="415"/>
                  </a:cubicBezTo>
                  <a:cubicBezTo>
                    <a:pt x="52" y="373"/>
                    <a:pt x="78" y="338"/>
                    <a:pt x="115" y="325"/>
                  </a:cubicBezTo>
                  <a:cubicBezTo>
                    <a:pt x="116" y="305"/>
                    <a:pt x="122" y="287"/>
                    <a:pt x="133" y="272"/>
                  </a:cubicBezTo>
                  <a:cubicBezTo>
                    <a:pt x="72" y="212"/>
                    <a:pt x="72" y="212"/>
                    <a:pt x="72" y="212"/>
                  </a:cubicBezTo>
                  <a:cubicBezTo>
                    <a:pt x="65" y="217"/>
                    <a:pt x="56" y="220"/>
                    <a:pt x="46" y="220"/>
                  </a:cubicBezTo>
                  <a:cubicBezTo>
                    <a:pt x="21" y="220"/>
                    <a:pt x="0" y="199"/>
                    <a:pt x="0" y="174"/>
                  </a:cubicBezTo>
                  <a:cubicBezTo>
                    <a:pt x="0" y="148"/>
                    <a:pt x="21" y="128"/>
                    <a:pt x="46" y="128"/>
                  </a:cubicBezTo>
                  <a:cubicBezTo>
                    <a:pt x="72" y="128"/>
                    <a:pt x="92" y="148"/>
                    <a:pt x="92" y="174"/>
                  </a:cubicBezTo>
                  <a:cubicBezTo>
                    <a:pt x="92" y="183"/>
                    <a:pt x="89" y="192"/>
                    <a:pt x="84" y="200"/>
                  </a:cubicBezTo>
                  <a:cubicBezTo>
                    <a:pt x="144" y="259"/>
                    <a:pt x="144" y="259"/>
                    <a:pt x="144" y="259"/>
                  </a:cubicBezTo>
                  <a:cubicBezTo>
                    <a:pt x="161" y="243"/>
                    <a:pt x="185" y="232"/>
                    <a:pt x="211" y="232"/>
                  </a:cubicBezTo>
                  <a:cubicBezTo>
                    <a:pt x="215" y="232"/>
                    <a:pt x="219" y="233"/>
                    <a:pt x="224" y="233"/>
                  </a:cubicBezTo>
                  <a:cubicBezTo>
                    <a:pt x="247" y="183"/>
                    <a:pt x="298" y="148"/>
                    <a:pt x="357" y="148"/>
                  </a:cubicBezTo>
                  <a:cubicBezTo>
                    <a:pt x="383" y="148"/>
                    <a:pt x="407" y="154"/>
                    <a:pt x="428" y="166"/>
                  </a:cubicBezTo>
                  <a:cubicBezTo>
                    <a:pt x="461" y="84"/>
                    <a:pt x="461" y="84"/>
                    <a:pt x="461" y="84"/>
                  </a:cubicBezTo>
                  <a:cubicBezTo>
                    <a:pt x="449" y="76"/>
                    <a:pt x="440" y="62"/>
                    <a:pt x="440" y="46"/>
                  </a:cubicBezTo>
                  <a:cubicBezTo>
                    <a:pt x="440" y="20"/>
                    <a:pt x="461" y="0"/>
                    <a:pt x="486" y="0"/>
                  </a:cubicBezTo>
                  <a:cubicBezTo>
                    <a:pt x="512" y="0"/>
                    <a:pt x="532" y="20"/>
                    <a:pt x="532" y="46"/>
                  </a:cubicBezTo>
                  <a:cubicBezTo>
                    <a:pt x="532" y="71"/>
                    <a:pt x="512" y="92"/>
                    <a:pt x="486" y="92"/>
                  </a:cubicBezTo>
                  <a:cubicBezTo>
                    <a:pt x="483" y="92"/>
                    <a:pt x="480" y="91"/>
                    <a:pt x="477" y="91"/>
                  </a:cubicBezTo>
                  <a:cubicBezTo>
                    <a:pt x="443" y="175"/>
                    <a:pt x="443" y="175"/>
                    <a:pt x="443" y="175"/>
                  </a:cubicBezTo>
                  <a:cubicBezTo>
                    <a:pt x="473" y="197"/>
                    <a:pt x="495" y="230"/>
                    <a:pt x="502" y="269"/>
                  </a:cubicBezTo>
                  <a:cubicBezTo>
                    <a:pt x="506" y="268"/>
                    <a:pt x="506" y="268"/>
                    <a:pt x="506" y="268"/>
                  </a:cubicBezTo>
                  <a:cubicBezTo>
                    <a:pt x="573" y="268"/>
                    <a:pt x="627" y="323"/>
                    <a:pt x="627" y="389"/>
                  </a:cubicBezTo>
                  <a:cubicBezTo>
                    <a:pt x="627" y="456"/>
                    <a:pt x="573" y="510"/>
                    <a:pt x="506" y="510"/>
                  </a:cubicBezTo>
                  <a:lnTo>
                    <a:pt x="417" y="51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56" name="Group 55">
              <a:extLst>
                <a:ext uri="{FF2B5EF4-FFF2-40B4-BE49-F238E27FC236}">
                  <a16:creationId xmlns:a16="http://schemas.microsoft.com/office/drawing/2014/main" id="{D3CA692A-9B51-4614-9C42-35C3869E50BF}"/>
                </a:ext>
              </a:extLst>
            </p:cNvPr>
            <p:cNvGrpSpPr/>
            <p:nvPr/>
          </p:nvGrpSpPr>
          <p:grpSpPr>
            <a:xfrm rot="3356753">
              <a:off x="1999990" y="1935820"/>
              <a:ext cx="273934" cy="486495"/>
              <a:chOff x="2513013" y="482601"/>
              <a:chExt cx="2324100" cy="4127500"/>
            </a:xfrm>
            <a:grpFill/>
          </p:grpSpPr>
          <p:sp>
            <p:nvSpPr>
              <p:cNvPr id="72" name="Freeform 5">
                <a:extLst>
                  <a:ext uri="{FF2B5EF4-FFF2-40B4-BE49-F238E27FC236}">
                    <a16:creationId xmlns:a16="http://schemas.microsoft.com/office/drawing/2014/main" id="{001A3140-7624-4551-AB91-8EAB2EB48DE8}"/>
                  </a:ext>
                </a:extLst>
              </p:cNvPr>
              <p:cNvSpPr>
                <a:spLocks noEditPoints="1"/>
              </p:cNvSpPr>
              <p:nvPr/>
            </p:nvSpPr>
            <p:spPr bwMode="auto">
              <a:xfrm>
                <a:off x="2513013" y="482601"/>
                <a:ext cx="2324100" cy="4127500"/>
              </a:xfrm>
              <a:custGeom>
                <a:avLst/>
                <a:gdLst>
                  <a:gd name="T0" fmla="*/ 238 w 279"/>
                  <a:gd name="T1" fmla="*/ 25 h 498"/>
                  <a:gd name="T2" fmla="*/ 206 w 279"/>
                  <a:gd name="T3" fmla="*/ 1 h 498"/>
                  <a:gd name="T4" fmla="*/ 202 w 279"/>
                  <a:gd name="T5" fmla="*/ 1 h 498"/>
                  <a:gd name="T6" fmla="*/ 200 w 279"/>
                  <a:gd name="T7" fmla="*/ 5 h 498"/>
                  <a:gd name="T8" fmla="*/ 199 w 279"/>
                  <a:gd name="T9" fmla="*/ 107 h 498"/>
                  <a:gd name="T10" fmla="*/ 139 w 279"/>
                  <a:gd name="T11" fmla="*/ 138 h 498"/>
                  <a:gd name="T12" fmla="*/ 79 w 279"/>
                  <a:gd name="T13" fmla="*/ 107 h 498"/>
                  <a:gd name="T14" fmla="*/ 79 w 279"/>
                  <a:gd name="T15" fmla="*/ 5 h 498"/>
                  <a:gd name="T16" fmla="*/ 77 w 279"/>
                  <a:gd name="T17" fmla="*/ 1 h 498"/>
                  <a:gd name="T18" fmla="*/ 73 w 279"/>
                  <a:gd name="T19" fmla="*/ 1 h 498"/>
                  <a:gd name="T20" fmla="*/ 40 w 279"/>
                  <a:gd name="T21" fmla="*/ 25 h 498"/>
                  <a:gd name="T22" fmla="*/ 0 w 279"/>
                  <a:gd name="T23" fmla="*/ 123 h 498"/>
                  <a:gd name="T24" fmla="*/ 75 w 279"/>
                  <a:gd name="T25" fmla="*/ 238 h 498"/>
                  <a:gd name="T26" fmla="*/ 75 w 279"/>
                  <a:gd name="T27" fmla="*/ 424 h 498"/>
                  <a:gd name="T28" fmla="*/ 139 w 279"/>
                  <a:gd name="T29" fmla="*/ 498 h 498"/>
                  <a:gd name="T30" fmla="*/ 139 w 279"/>
                  <a:gd name="T31" fmla="*/ 498 h 498"/>
                  <a:gd name="T32" fmla="*/ 139 w 279"/>
                  <a:gd name="T33" fmla="*/ 498 h 498"/>
                  <a:gd name="T34" fmla="*/ 203 w 279"/>
                  <a:gd name="T35" fmla="*/ 424 h 498"/>
                  <a:gd name="T36" fmla="*/ 203 w 279"/>
                  <a:gd name="T37" fmla="*/ 238 h 498"/>
                  <a:gd name="T38" fmla="*/ 278 w 279"/>
                  <a:gd name="T39" fmla="*/ 123 h 498"/>
                  <a:gd name="T40" fmla="*/ 238 w 279"/>
                  <a:gd name="T41" fmla="*/ 25 h 498"/>
                  <a:gd name="T42" fmla="*/ 197 w 279"/>
                  <a:gd name="T43" fmla="*/ 232 h 498"/>
                  <a:gd name="T44" fmla="*/ 195 w 279"/>
                  <a:gd name="T45" fmla="*/ 236 h 498"/>
                  <a:gd name="T46" fmla="*/ 195 w 279"/>
                  <a:gd name="T47" fmla="*/ 424 h 498"/>
                  <a:gd name="T48" fmla="*/ 139 w 279"/>
                  <a:gd name="T49" fmla="*/ 489 h 498"/>
                  <a:gd name="T50" fmla="*/ 139 w 279"/>
                  <a:gd name="T51" fmla="*/ 489 h 498"/>
                  <a:gd name="T52" fmla="*/ 139 w 279"/>
                  <a:gd name="T53" fmla="*/ 489 h 498"/>
                  <a:gd name="T54" fmla="*/ 84 w 279"/>
                  <a:gd name="T55" fmla="*/ 424 h 498"/>
                  <a:gd name="T56" fmla="*/ 84 w 279"/>
                  <a:gd name="T57" fmla="*/ 236 h 498"/>
                  <a:gd name="T58" fmla="*/ 82 w 279"/>
                  <a:gd name="T59" fmla="*/ 232 h 498"/>
                  <a:gd name="T60" fmla="*/ 8 w 279"/>
                  <a:gd name="T61" fmla="*/ 123 h 498"/>
                  <a:gd name="T62" fmla="*/ 46 w 279"/>
                  <a:gd name="T63" fmla="*/ 31 h 498"/>
                  <a:gd name="T64" fmla="*/ 70 w 279"/>
                  <a:gd name="T65" fmla="*/ 12 h 498"/>
                  <a:gd name="T66" fmla="*/ 71 w 279"/>
                  <a:gd name="T67" fmla="*/ 110 h 498"/>
                  <a:gd name="T68" fmla="*/ 73 w 279"/>
                  <a:gd name="T69" fmla="*/ 113 h 498"/>
                  <a:gd name="T70" fmla="*/ 137 w 279"/>
                  <a:gd name="T71" fmla="*/ 147 h 498"/>
                  <a:gd name="T72" fmla="*/ 139 w 279"/>
                  <a:gd name="T73" fmla="*/ 147 h 498"/>
                  <a:gd name="T74" fmla="*/ 141 w 279"/>
                  <a:gd name="T75" fmla="*/ 147 h 498"/>
                  <a:gd name="T76" fmla="*/ 206 w 279"/>
                  <a:gd name="T77" fmla="*/ 113 h 498"/>
                  <a:gd name="T78" fmla="*/ 208 w 279"/>
                  <a:gd name="T79" fmla="*/ 110 h 498"/>
                  <a:gd name="T80" fmla="*/ 208 w 279"/>
                  <a:gd name="T81" fmla="*/ 12 h 498"/>
                  <a:gd name="T82" fmla="*/ 232 w 279"/>
                  <a:gd name="T83" fmla="*/ 31 h 498"/>
                  <a:gd name="T84" fmla="*/ 270 w 279"/>
                  <a:gd name="T85" fmla="*/ 123 h 498"/>
                  <a:gd name="T86" fmla="*/ 197 w 279"/>
                  <a:gd name="T87" fmla="*/ 232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9" h="498">
                    <a:moveTo>
                      <a:pt x="238" y="25"/>
                    </a:moveTo>
                    <a:cubicBezTo>
                      <a:pt x="229" y="15"/>
                      <a:pt x="218" y="7"/>
                      <a:pt x="206" y="1"/>
                    </a:cubicBezTo>
                    <a:cubicBezTo>
                      <a:pt x="205" y="0"/>
                      <a:pt x="203" y="0"/>
                      <a:pt x="202" y="1"/>
                    </a:cubicBezTo>
                    <a:cubicBezTo>
                      <a:pt x="200" y="2"/>
                      <a:pt x="200" y="3"/>
                      <a:pt x="200" y="5"/>
                    </a:cubicBezTo>
                    <a:cubicBezTo>
                      <a:pt x="199" y="107"/>
                      <a:pt x="199" y="107"/>
                      <a:pt x="199" y="107"/>
                    </a:cubicBezTo>
                    <a:cubicBezTo>
                      <a:pt x="139" y="138"/>
                      <a:pt x="139" y="138"/>
                      <a:pt x="139" y="138"/>
                    </a:cubicBezTo>
                    <a:cubicBezTo>
                      <a:pt x="79" y="107"/>
                      <a:pt x="79" y="107"/>
                      <a:pt x="79" y="107"/>
                    </a:cubicBezTo>
                    <a:cubicBezTo>
                      <a:pt x="79" y="5"/>
                      <a:pt x="79" y="5"/>
                      <a:pt x="79" y="5"/>
                    </a:cubicBezTo>
                    <a:cubicBezTo>
                      <a:pt x="79" y="3"/>
                      <a:pt x="78" y="2"/>
                      <a:pt x="77" y="1"/>
                    </a:cubicBezTo>
                    <a:cubicBezTo>
                      <a:pt x="75" y="0"/>
                      <a:pt x="74" y="0"/>
                      <a:pt x="73" y="1"/>
                    </a:cubicBezTo>
                    <a:cubicBezTo>
                      <a:pt x="61" y="7"/>
                      <a:pt x="50" y="15"/>
                      <a:pt x="40" y="25"/>
                    </a:cubicBezTo>
                    <a:cubicBezTo>
                      <a:pt x="14" y="51"/>
                      <a:pt x="0" y="86"/>
                      <a:pt x="0" y="123"/>
                    </a:cubicBezTo>
                    <a:cubicBezTo>
                      <a:pt x="0" y="171"/>
                      <a:pt x="38" y="213"/>
                      <a:pt x="75" y="238"/>
                    </a:cubicBezTo>
                    <a:cubicBezTo>
                      <a:pt x="75" y="424"/>
                      <a:pt x="75" y="424"/>
                      <a:pt x="75" y="424"/>
                    </a:cubicBezTo>
                    <a:cubicBezTo>
                      <a:pt x="75" y="468"/>
                      <a:pt x="101" y="498"/>
                      <a:pt x="139" y="498"/>
                    </a:cubicBezTo>
                    <a:cubicBezTo>
                      <a:pt x="139" y="498"/>
                      <a:pt x="139" y="498"/>
                      <a:pt x="139" y="498"/>
                    </a:cubicBezTo>
                    <a:cubicBezTo>
                      <a:pt x="139" y="498"/>
                      <a:pt x="139" y="498"/>
                      <a:pt x="139" y="498"/>
                    </a:cubicBezTo>
                    <a:cubicBezTo>
                      <a:pt x="177" y="498"/>
                      <a:pt x="203" y="468"/>
                      <a:pt x="203" y="424"/>
                    </a:cubicBezTo>
                    <a:cubicBezTo>
                      <a:pt x="203" y="238"/>
                      <a:pt x="203" y="238"/>
                      <a:pt x="203" y="238"/>
                    </a:cubicBezTo>
                    <a:cubicBezTo>
                      <a:pt x="240" y="213"/>
                      <a:pt x="278" y="171"/>
                      <a:pt x="278" y="123"/>
                    </a:cubicBezTo>
                    <a:cubicBezTo>
                      <a:pt x="279" y="86"/>
                      <a:pt x="264" y="51"/>
                      <a:pt x="238" y="25"/>
                    </a:cubicBezTo>
                    <a:close/>
                    <a:moveTo>
                      <a:pt x="197" y="232"/>
                    </a:moveTo>
                    <a:cubicBezTo>
                      <a:pt x="196" y="233"/>
                      <a:pt x="195" y="234"/>
                      <a:pt x="195" y="236"/>
                    </a:cubicBezTo>
                    <a:cubicBezTo>
                      <a:pt x="195" y="424"/>
                      <a:pt x="195" y="424"/>
                      <a:pt x="195" y="424"/>
                    </a:cubicBezTo>
                    <a:cubicBezTo>
                      <a:pt x="195" y="464"/>
                      <a:pt x="173" y="489"/>
                      <a:pt x="139" y="489"/>
                    </a:cubicBezTo>
                    <a:cubicBezTo>
                      <a:pt x="139" y="489"/>
                      <a:pt x="139" y="489"/>
                      <a:pt x="139" y="489"/>
                    </a:cubicBezTo>
                    <a:cubicBezTo>
                      <a:pt x="139" y="489"/>
                      <a:pt x="139" y="489"/>
                      <a:pt x="139" y="489"/>
                    </a:cubicBezTo>
                    <a:cubicBezTo>
                      <a:pt x="106" y="489"/>
                      <a:pt x="84" y="464"/>
                      <a:pt x="84" y="424"/>
                    </a:cubicBezTo>
                    <a:cubicBezTo>
                      <a:pt x="84" y="236"/>
                      <a:pt x="84" y="236"/>
                      <a:pt x="84" y="236"/>
                    </a:cubicBezTo>
                    <a:cubicBezTo>
                      <a:pt x="84" y="234"/>
                      <a:pt x="83" y="233"/>
                      <a:pt x="82" y="232"/>
                    </a:cubicBezTo>
                    <a:cubicBezTo>
                      <a:pt x="46" y="209"/>
                      <a:pt x="9" y="168"/>
                      <a:pt x="8" y="123"/>
                    </a:cubicBezTo>
                    <a:cubicBezTo>
                      <a:pt x="8" y="88"/>
                      <a:pt x="22" y="56"/>
                      <a:pt x="46" y="31"/>
                    </a:cubicBezTo>
                    <a:cubicBezTo>
                      <a:pt x="54" y="24"/>
                      <a:pt x="62" y="17"/>
                      <a:pt x="70" y="12"/>
                    </a:cubicBezTo>
                    <a:cubicBezTo>
                      <a:pt x="71" y="110"/>
                      <a:pt x="71" y="110"/>
                      <a:pt x="71" y="110"/>
                    </a:cubicBezTo>
                    <a:cubicBezTo>
                      <a:pt x="71" y="111"/>
                      <a:pt x="71" y="113"/>
                      <a:pt x="73" y="113"/>
                    </a:cubicBezTo>
                    <a:cubicBezTo>
                      <a:pt x="137" y="147"/>
                      <a:pt x="137" y="147"/>
                      <a:pt x="137" y="147"/>
                    </a:cubicBezTo>
                    <a:cubicBezTo>
                      <a:pt x="138" y="147"/>
                      <a:pt x="138" y="147"/>
                      <a:pt x="139" y="147"/>
                    </a:cubicBezTo>
                    <a:cubicBezTo>
                      <a:pt x="140" y="147"/>
                      <a:pt x="141" y="147"/>
                      <a:pt x="141" y="147"/>
                    </a:cubicBezTo>
                    <a:cubicBezTo>
                      <a:pt x="206" y="113"/>
                      <a:pt x="206" y="113"/>
                      <a:pt x="206" y="113"/>
                    </a:cubicBezTo>
                    <a:cubicBezTo>
                      <a:pt x="207" y="113"/>
                      <a:pt x="208" y="111"/>
                      <a:pt x="208" y="110"/>
                    </a:cubicBezTo>
                    <a:cubicBezTo>
                      <a:pt x="208" y="12"/>
                      <a:pt x="208" y="12"/>
                      <a:pt x="208" y="12"/>
                    </a:cubicBezTo>
                    <a:cubicBezTo>
                      <a:pt x="217" y="17"/>
                      <a:pt x="225" y="24"/>
                      <a:pt x="232" y="31"/>
                    </a:cubicBezTo>
                    <a:cubicBezTo>
                      <a:pt x="257" y="56"/>
                      <a:pt x="270" y="88"/>
                      <a:pt x="270" y="123"/>
                    </a:cubicBezTo>
                    <a:cubicBezTo>
                      <a:pt x="270" y="168"/>
                      <a:pt x="232" y="209"/>
                      <a:pt x="197" y="23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6">
                <a:extLst>
                  <a:ext uri="{FF2B5EF4-FFF2-40B4-BE49-F238E27FC236}">
                    <a16:creationId xmlns:a16="http://schemas.microsoft.com/office/drawing/2014/main" id="{7138476F-A310-4F8B-9FD3-44EE92D583B9}"/>
                  </a:ext>
                </a:extLst>
              </p:cNvPr>
              <p:cNvSpPr>
                <a:spLocks noEditPoints="1"/>
              </p:cNvSpPr>
              <p:nvPr/>
            </p:nvSpPr>
            <p:spPr bwMode="auto">
              <a:xfrm>
                <a:off x="3254375" y="590551"/>
                <a:ext cx="849313" cy="962025"/>
              </a:xfrm>
              <a:custGeom>
                <a:avLst/>
                <a:gdLst>
                  <a:gd name="T0" fmla="*/ 2 w 102"/>
                  <a:gd name="T1" fmla="*/ 89 h 116"/>
                  <a:gd name="T2" fmla="*/ 49 w 102"/>
                  <a:gd name="T3" fmla="*/ 116 h 116"/>
                  <a:gd name="T4" fmla="*/ 51 w 102"/>
                  <a:gd name="T5" fmla="*/ 116 h 116"/>
                  <a:gd name="T6" fmla="*/ 53 w 102"/>
                  <a:gd name="T7" fmla="*/ 116 h 116"/>
                  <a:gd name="T8" fmla="*/ 100 w 102"/>
                  <a:gd name="T9" fmla="*/ 89 h 116"/>
                  <a:gd name="T10" fmla="*/ 102 w 102"/>
                  <a:gd name="T11" fmla="*/ 85 h 116"/>
                  <a:gd name="T12" fmla="*/ 102 w 102"/>
                  <a:gd name="T13" fmla="*/ 31 h 116"/>
                  <a:gd name="T14" fmla="*/ 100 w 102"/>
                  <a:gd name="T15" fmla="*/ 27 h 116"/>
                  <a:gd name="T16" fmla="*/ 53 w 102"/>
                  <a:gd name="T17" fmla="*/ 0 h 116"/>
                  <a:gd name="T18" fmla="*/ 49 w 102"/>
                  <a:gd name="T19" fmla="*/ 0 h 116"/>
                  <a:gd name="T20" fmla="*/ 2 w 102"/>
                  <a:gd name="T21" fmla="*/ 27 h 116"/>
                  <a:gd name="T22" fmla="*/ 0 w 102"/>
                  <a:gd name="T23" fmla="*/ 31 h 116"/>
                  <a:gd name="T24" fmla="*/ 0 w 102"/>
                  <a:gd name="T25" fmla="*/ 85 h 116"/>
                  <a:gd name="T26" fmla="*/ 2 w 102"/>
                  <a:gd name="T27" fmla="*/ 89 h 116"/>
                  <a:gd name="T28" fmla="*/ 9 w 102"/>
                  <a:gd name="T29" fmla="*/ 33 h 116"/>
                  <a:gd name="T30" fmla="*/ 51 w 102"/>
                  <a:gd name="T31" fmla="*/ 9 h 116"/>
                  <a:gd name="T32" fmla="*/ 93 w 102"/>
                  <a:gd name="T33" fmla="*/ 34 h 116"/>
                  <a:gd name="T34" fmla="*/ 93 w 102"/>
                  <a:gd name="T35" fmla="*/ 83 h 116"/>
                  <a:gd name="T36" fmla="*/ 51 w 102"/>
                  <a:gd name="T37" fmla="*/ 107 h 116"/>
                  <a:gd name="T38" fmla="*/ 9 w 102"/>
                  <a:gd name="T39" fmla="*/ 82 h 116"/>
                  <a:gd name="T40" fmla="*/ 9 w 102"/>
                  <a:gd name="T41" fmla="*/ 33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6">
                    <a:moveTo>
                      <a:pt x="2" y="89"/>
                    </a:moveTo>
                    <a:cubicBezTo>
                      <a:pt x="49" y="116"/>
                      <a:pt x="49" y="116"/>
                      <a:pt x="49" y="116"/>
                    </a:cubicBezTo>
                    <a:cubicBezTo>
                      <a:pt x="49" y="116"/>
                      <a:pt x="50" y="116"/>
                      <a:pt x="51" y="116"/>
                    </a:cubicBezTo>
                    <a:cubicBezTo>
                      <a:pt x="52" y="116"/>
                      <a:pt x="52" y="116"/>
                      <a:pt x="53" y="116"/>
                    </a:cubicBezTo>
                    <a:cubicBezTo>
                      <a:pt x="100" y="89"/>
                      <a:pt x="100" y="89"/>
                      <a:pt x="100" y="89"/>
                    </a:cubicBezTo>
                    <a:cubicBezTo>
                      <a:pt x="101" y="88"/>
                      <a:pt x="102" y="87"/>
                      <a:pt x="102" y="85"/>
                    </a:cubicBezTo>
                    <a:cubicBezTo>
                      <a:pt x="102" y="31"/>
                      <a:pt x="102" y="31"/>
                      <a:pt x="102" y="31"/>
                    </a:cubicBezTo>
                    <a:cubicBezTo>
                      <a:pt x="102" y="30"/>
                      <a:pt x="101" y="28"/>
                      <a:pt x="100" y="27"/>
                    </a:cubicBezTo>
                    <a:cubicBezTo>
                      <a:pt x="53" y="0"/>
                      <a:pt x="53" y="0"/>
                      <a:pt x="53" y="0"/>
                    </a:cubicBezTo>
                    <a:cubicBezTo>
                      <a:pt x="52" y="0"/>
                      <a:pt x="50" y="0"/>
                      <a:pt x="49" y="0"/>
                    </a:cubicBezTo>
                    <a:cubicBezTo>
                      <a:pt x="2" y="27"/>
                      <a:pt x="2" y="27"/>
                      <a:pt x="2" y="27"/>
                    </a:cubicBezTo>
                    <a:cubicBezTo>
                      <a:pt x="1" y="28"/>
                      <a:pt x="0" y="29"/>
                      <a:pt x="0" y="31"/>
                    </a:cubicBezTo>
                    <a:cubicBezTo>
                      <a:pt x="0" y="85"/>
                      <a:pt x="0" y="85"/>
                      <a:pt x="0" y="85"/>
                    </a:cubicBezTo>
                    <a:cubicBezTo>
                      <a:pt x="0" y="86"/>
                      <a:pt x="1" y="88"/>
                      <a:pt x="2" y="89"/>
                    </a:cubicBezTo>
                    <a:close/>
                    <a:moveTo>
                      <a:pt x="9" y="33"/>
                    </a:moveTo>
                    <a:cubicBezTo>
                      <a:pt x="51" y="9"/>
                      <a:pt x="51" y="9"/>
                      <a:pt x="51" y="9"/>
                    </a:cubicBezTo>
                    <a:cubicBezTo>
                      <a:pt x="93" y="34"/>
                      <a:pt x="93" y="34"/>
                      <a:pt x="93" y="34"/>
                    </a:cubicBezTo>
                    <a:cubicBezTo>
                      <a:pt x="93" y="83"/>
                      <a:pt x="93" y="83"/>
                      <a:pt x="93" y="83"/>
                    </a:cubicBezTo>
                    <a:cubicBezTo>
                      <a:pt x="51" y="107"/>
                      <a:pt x="51" y="107"/>
                      <a:pt x="51" y="107"/>
                    </a:cubicBezTo>
                    <a:cubicBezTo>
                      <a:pt x="9" y="82"/>
                      <a:pt x="9" y="82"/>
                      <a:pt x="9" y="82"/>
                    </a:cubicBezTo>
                    <a:lnTo>
                      <a:pt x="9" y="33"/>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7">
                <a:extLst>
                  <a:ext uri="{FF2B5EF4-FFF2-40B4-BE49-F238E27FC236}">
                    <a16:creationId xmlns:a16="http://schemas.microsoft.com/office/drawing/2014/main" id="{AA0FBAD9-64E3-4D4D-B5D5-9C366A14BD53}"/>
                  </a:ext>
                </a:extLst>
              </p:cNvPr>
              <p:cNvSpPr>
                <a:spLocks noEditPoints="1"/>
              </p:cNvSpPr>
              <p:nvPr/>
            </p:nvSpPr>
            <p:spPr bwMode="auto">
              <a:xfrm>
                <a:off x="3471863" y="863601"/>
                <a:ext cx="415925" cy="414338"/>
              </a:xfrm>
              <a:custGeom>
                <a:avLst/>
                <a:gdLst>
                  <a:gd name="T0" fmla="*/ 50 w 50"/>
                  <a:gd name="T1" fmla="*/ 25 h 50"/>
                  <a:gd name="T2" fmla="*/ 25 w 50"/>
                  <a:gd name="T3" fmla="*/ 0 h 50"/>
                  <a:gd name="T4" fmla="*/ 25 w 50"/>
                  <a:gd name="T5" fmla="*/ 0 h 50"/>
                  <a:gd name="T6" fmla="*/ 0 w 50"/>
                  <a:gd name="T7" fmla="*/ 25 h 50"/>
                  <a:gd name="T8" fmla="*/ 25 w 50"/>
                  <a:gd name="T9" fmla="*/ 50 h 50"/>
                  <a:gd name="T10" fmla="*/ 50 w 50"/>
                  <a:gd name="T11" fmla="*/ 25 h 50"/>
                  <a:gd name="T12" fmla="*/ 9 w 50"/>
                  <a:gd name="T13" fmla="*/ 25 h 50"/>
                  <a:gd name="T14" fmla="*/ 25 w 50"/>
                  <a:gd name="T15" fmla="*/ 9 h 50"/>
                  <a:gd name="T16" fmla="*/ 25 w 50"/>
                  <a:gd name="T17" fmla="*/ 9 h 50"/>
                  <a:gd name="T18" fmla="*/ 41 w 50"/>
                  <a:gd name="T19" fmla="*/ 25 h 50"/>
                  <a:gd name="T20" fmla="*/ 25 w 50"/>
                  <a:gd name="T21" fmla="*/ 41 h 50"/>
                  <a:gd name="T22" fmla="*/ 9 w 50"/>
                  <a:gd name="T23"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50">
                    <a:moveTo>
                      <a:pt x="50" y="25"/>
                    </a:moveTo>
                    <a:cubicBezTo>
                      <a:pt x="50" y="11"/>
                      <a:pt x="39" y="0"/>
                      <a:pt x="25" y="0"/>
                    </a:cubicBezTo>
                    <a:cubicBezTo>
                      <a:pt x="25" y="0"/>
                      <a:pt x="25" y="0"/>
                      <a:pt x="25" y="0"/>
                    </a:cubicBezTo>
                    <a:cubicBezTo>
                      <a:pt x="11" y="0"/>
                      <a:pt x="0" y="11"/>
                      <a:pt x="0" y="25"/>
                    </a:cubicBezTo>
                    <a:cubicBezTo>
                      <a:pt x="0" y="39"/>
                      <a:pt x="11" y="50"/>
                      <a:pt x="25" y="50"/>
                    </a:cubicBezTo>
                    <a:cubicBezTo>
                      <a:pt x="39" y="50"/>
                      <a:pt x="50" y="39"/>
                      <a:pt x="50" y="25"/>
                    </a:cubicBezTo>
                    <a:close/>
                    <a:moveTo>
                      <a:pt x="9" y="25"/>
                    </a:moveTo>
                    <a:cubicBezTo>
                      <a:pt x="9" y="16"/>
                      <a:pt x="16" y="9"/>
                      <a:pt x="25" y="9"/>
                    </a:cubicBezTo>
                    <a:cubicBezTo>
                      <a:pt x="25" y="9"/>
                      <a:pt x="25" y="9"/>
                      <a:pt x="25" y="9"/>
                    </a:cubicBezTo>
                    <a:cubicBezTo>
                      <a:pt x="34" y="9"/>
                      <a:pt x="41" y="16"/>
                      <a:pt x="41" y="25"/>
                    </a:cubicBezTo>
                    <a:cubicBezTo>
                      <a:pt x="41" y="34"/>
                      <a:pt x="34" y="41"/>
                      <a:pt x="25" y="41"/>
                    </a:cubicBezTo>
                    <a:cubicBezTo>
                      <a:pt x="16" y="41"/>
                      <a:pt x="9" y="34"/>
                      <a:pt x="9" y="2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8">
                <a:extLst>
                  <a:ext uri="{FF2B5EF4-FFF2-40B4-BE49-F238E27FC236}">
                    <a16:creationId xmlns:a16="http://schemas.microsoft.com/office/drawing/2014/main" id="{786ED917-7262-4B9C-8ABA-C222F8E069F7}"/>
                  </a:ext>
                </a:extLst>
              </p:cNvPr>
              <p:cNvSpPr>
                <a:spLocks noEditPoints="1"/>
              </p:cNvSpPr>
              <p:nvPr/>
            </p:nvSpPr>
            <p:spPr bwMode="auto">
              <a:xfrm>
                <a:off x="3462338" y="2339976"/>
                <a:ext cx="425450" cy="1814513"/>
              </a:xfrm>
              <a:custGeom>
                <a:avLst/>
                <a:gdLst>
                  <a:gd name="T0" fmla="*/ 43 w 51"/>
                  <a:gd name="T1" fmla="*/ 5 h 219"/>
                  <a:gd name="T2" fmla="*/ 26 w 51"/>
                  <a:gd name="T3" fmla="*/ 0 h 219"/>
                  <a:gd name="T4" fmla="*/ 0 w 51"/>
                  <a:gd name="T5" fmla="*/ 20 h 219"/>
                  <a:gd name="T6" fmla="*/ 0 w 51"/>
                  <a:gd name="T7" fmla="*/ 198 h 219"/>
                  <a:gd name="T8" fmla="*/ 25 w 51"/>
                  <a:gd name="T9" fmla="*/ 219 h 219"/>
                  <a:gd name="T10" fmla="*/ 25 w 51"/>
                  <a:gd name="T11" fmla="*/ 219 h 219"/>
                  <a:gd name="T12" fmla="*/ 51 w 51"/>
                  <a:gd name="T13" fmla="*/ 199 h 219"/>
                  <a:gd name="T14" fmla="*/ 51 w 51"/>
                  <a:gd name="T15" fmla="*/ 20 h 219"/>
                  <a:gd name="T16" fmla="*/ 43 w 51"/>
                  <a:gd name="T17" fmla="*/ 5 h 219"/>
                  <a:gd name="T18" fmla="*/ 42 w 51"/>
                  <a:gd name="T19" fmla="*/ 199 h 219"/>
                  <a:gd name="T20" fmla="*/ 25 w 51"/>
                  <a:gd name="T21" fmla="*/ 211 h 219"/>
                  <a:gd name="T22" fmla="*/ 25 w 51"/>
                  <a:gd name="T23" fmla="*/ 211 h 219"/>
                  <a:gd name="T24" fmla="*/ 8 w 51"/>
                  <a:gd name="T25" fmla="*/ 198 h 219"/>
                  <a:gd name="T26" fmla="*/ 9 w 51"/>
                  <a:gd name="T27" fmla="*/ 20 h 219"/>
                  <a:gd name="T28" fmla="*/ 26 w 51"/>
                  <a:gd name="T29" fmla="*/ 8 h 219"/>
                  <a:gd name="T30" fmla="*/ 38 w 51"/>
                  <a:gd name="T31" fmla="*/ 12 h 219"/>
                  <a:gd name="T32" fmla="*/ 43 w 51"/>
                  <a:gd name="T33" fmla="*/ 20 h 219"/>
                  <a:gd name="T34" fmla="*/ 42 w 51"/>
                  <a:gd name="T35" fmla="*/ 19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219">
                    <a:moveTo>
                      <a:pt x="43" y="5"/>
                    </a:moveTo>
                    <a:cubicBezTo>
                      <a:pt x="39" y="2"/>
                      <a:pt x="32" y="0"/>
                      <a:pt x="26" y="0"/>
                    </a:cubicBezTo>
                    <a:cubicBezTo>
                      <a:pt x="12" y="0"/>
                      <a:pt x="0" y="9"/>
                      <a:pt x="0" y="20"/>
                    </a:cubicBezTo>
                    <a:cubicBezTo>
                      <a:pt x="0" y="198"/>
                      <a:pt x="0" y="198"/>
                      <a:pt x="0" y="198"/>
                    </a:cubicBezTo>
                    <a:cubicBezTo>
                      <a:pt x="0" y="210"/>
                      <a:pt x="11" y="219"/>
                      <a:pt x="25" y="219"/>
                    </a:cubicBezTo>
                    <a:cubicBezTo>
                      <a:pt x="25" y="219"/>
                      <a:pt x="25" y="219"/>
                      <a:pt x="25" y="219"/>
                    </a:cubicBezTo>
                    <a:cubicBezTo>
                      <a:pt x="39" y="219"/>
                      <a:pt x="51" y="210"/>
                      <a:pt x="51" y="199"/>
                    </a:cubicBezTo>
                    <a:cubicBezTo>
                      <a:pt x="51" y="20"/>
                      <a:pt x="51" y="20"/>
                      <a:pt x="51" y="20"/>
                    </a:cubicBezTo>
                    <a:cubicBezTo>
                      <a:pt x="51" y="15"/>
                      <a:pt x="48" y="9"/>
                      <a:pt x="43" y="5"/>
                    </a:cubicBezTo>
                    <a:close/>
                    <a:moveTo>
                      <a:pt x="42" y="199"/>
                    </a:moveTo>
                    <a:cubicBezTo>
                      <a:pt x="42" y="205"/>
                      <a:pt x="35" y="211"/>
                      <a:pt x="25" y="211"/>
                    </a:cubicBezTo>
                    <a:cubicBezTo>
                      <a:pt x="25" y="211"/>
                      <a:pt x="25" y="211"/>
                      <a:pt x="25" y="211"/>
                    </a:cubicBezTo>
                    <a:cubicBezTo>
                      <a:pt x="16" y="211"/>
                      <a:pt x="8" y="205"/>
                      <a:pt x="8" y="198"/>
                    </a:cubicBezTo>
                    <a:cubicBezTo>
                      <a:pt x="9" y="20"/>
                      <a:pt x="9" y="20"/>
                      <a:pt x="9" y="20"/>
                    </a:cubicBezTo>
                    <a:cubicBezTo>
                      <a:pt x="9" y="14"/>
                      <a:pt x="16" y="8"/>
                      <a:pt x="26" y="8"/>
                    </a:cubicBezTo>
                    <a:cubicBezTo>
                      <a:pt x="30" y="8"/>
                      <a:pt x="35" y="10"/>
                      <a:pt x="38" y="12"/>
                    </a:cubicBezTo>
                    <a:cubicBezTo>
                      <a:pt x="41" y="14"/>
                      <a:pt x="43" y="17"/>
                      <a:pt x="43" y="20"/>
                    </a:cubicBezTo>
                    <a:lnTo>
                      <a:pt x="42" y="199"/>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57" name="Group 56">
              <a:extLst>
                <a:ext uri="{FF2B5EF4-FFF2-40B4-BE49-F238E27FC236}">
                  <a16:creationId xmlns:a16="http://schemas.microsoft.com/office/drawing/2014/main" id="{226E24CC-BDE6-4631-BDE5-D0E91750D5F3}"/>
                </a:ext>
              </a:extLst>
            </p:cNvPr>
            <p:cNvGrpSpPr/>
            <p:nvPr/>
          </p:nvGrpSpPr>
          <p:grpSpPr>
            <a:xfrm rot="19664106">
              <a:off x="1972630" y="2556531"/>
              <a:ext cx="369580" cy="484456"/>
              <a:chOff x="962995" y="2578400"/>
              <a:chExt cx="889854" cy="1166447"/>
            </a:xfrm>
            <a:grpFill/>
          </p:grpSpPr>
          <p:sp>
            <p:nvSpPr>
              <p:cNvPr id="63" name="Freeform 131">
                <a:extLst>
                  <a:ext uri="{FF2B5EF4-FFF2-40B4-BE49-F238E27FC236}">
                    <a16:creationId xmlns:a16="http://schemas.microsoft.com/office/drawing/2014/main" id="{D2DF3FBB-715D-4ADB-BEFF-A48552AE3EF8}"/>
                  </a:ext>
                </a:extLst>
              </p:cNvPr>
              <p:cNvSpPr>
                <a:spLocks/>
              </p:cNvSpPr>
              <p:nvPr/>
            </p:nvSpPr>
            <p:spPr bwMode="auto">
              <a:xfrm rot="1914593">
                <a:off x="1644610" y="2641175"/>
                <a:ext cx="22071" cy="198624"/>
              </a:xfrm>
              <a:custGeom>
                <a:avLst/>
                <a:gdLst>
                  <a:gd name="T0" fmla="*/ 4 w 8"/>
                  <a:gd name="T1" fmla="*/ 71 h 71"/>
                  <a:gd name="T2" fmla="*/ 8 w 8"/>
                  <a:gd name="T3" fmla="*/ 67 h 71"/>
                  <a:gd name="T4" fmla="*/ 8 w 8"/>
                  <a:gd name="T5" fmla="*/ 5 h 71"/>
                  <a:gd name="T6" fmla="*/ 4 w 8"/>
                  <a:gd name="T7" fmla="*/ 0 h 71"/>
                  <a:gd name="T8" fmla="*/ 0 w 8"/>
                  <a:gd name="T9" fmla="*/ 5 h 71"/>
                  <a:gd name="T10" fmla="*/ 0 w 8"/>
                  <a:gd name="T11" fmla="*/ 67 h 71"/>
                  <a:gd name="T12" fmla="*/ 4 w 8"/>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8" h="71">
                    <a:moveTo>
                      <a:pt x="4" y="71"/>
                    </a:moveTo>
                    <a:cubicBezTo>
                      <a:pt x="6" y="71"/>
                      <a:pt x="8" y="69"/>
                      <a:pt x="8" y="67"/>
                    </a:cubicBezTo>
                    <a:cubicBezTo>
                      <a:pt x="8" y="5"/>
                      <a:pt x="8" y="5"/>
                      <a:pt x="8" y="5"/>
                    </a:cubicBezTo>
                    <a:cubicBezTo>
                      <a:pt x="8" y="2"/>
                      <a:pt x="6" y="0"/>
                      <a:pt x="4" y="0"/>
                    </a:cubicBezTo>
                    <a:cubicBezTo>
                      <a:pt x="2" y="0"/>
                      <a:pt x="0" y="2"/>
                      <a:pt x="0" y="5"/>
                    </a:cubicBezTo>
                    <a:cubicBezTo>
                      <a:pt x="0" y="67"/>
                      <a:pt x="0" y="67"/>
                      <a:pt x="0" y="67"/>
                    </a:cubicBezTo>
                    <a:cubicBezTo>
                      <a:pt x="0" y="69"/>
                      <a:pt x="2" y="71"/>
                      <a:pt x="4" y="7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4" name="Freeform 132">
                <a:extLst>
                  <a:ext uri="{FF2B5EF4-FFF2-40B4-BE49-F238E27FC236}">
                    <a16:creationId xmlns:a16="http://schemas.microsoft.com/office/drawing/2014/main" id="{F90E5E7A-474E-4F4A-BD41-6FC5959D6DB7}"/>
                  </a:ext>
                </a:extLst>
              </p:cNvPr>
              <p:cNvSpPr>
                <a:spLocks/>
              </p:cNvSpPr>
              <p:nvPr/>
            </p:nvSpPr>
            <p:spPr bwMode="auto">
              <a:xfrm rot="1914593">
                <a:off x="1414116" y="2578400"/>
                <a:ext cx="101520" cy="185381"/>
              </a:xfrm>
              <a:custGeom>
                <a:avLst/>
                <a:gdLst>
                  <a:gd name="T0" fmla="*/ 27 w 36"/>
                  <a:gd name="T1" fmla="*/ 63 h 66"/>
                  <a:gd name="T2" fmla="*/ 31 w 36"/>
                  <a:gd name="T3" fmla="*/ 66 h 66"/>
                  <a:gd name="T4" fmla="*/ 33 w 36"/>
                  <a:gd name="T5" fmla="*/ 66 h 66"/>
                  <a:gd name="T6" fmla="*/ 35 w 36"/>
                  <a:gd name="T7" fmla="*/ 60 h 66"/>
                  <a:gd name="T8" fmla="*/ 9 w 36"/>
                  <a:gd name="T9" fmla="*/ 3 h 66"/>
                  <a:gd name="T10" fmla="*/ 3 w 36"/>
                  <a:gd name="T11" fmla="*/ 1 h 66"/>
                  <a:gd name="T12" fmla="*/ 1 w 36"/>
                  <a:gd name="T13" fmla="*/ 7 h 66"/>
                  <a:gd name="T14" fmla="*/ 27 w 36"/>
                  <a:gd name="T15" fmla="*/ 6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66">
                    <a:moveTo>
                      <a:pt x="27" y="63"/>
                    </a:moveTo>
                    <a:cubicBezTo>
                      <a:pt x="28" y="65"/>
                      <a:pt x="30" y="66"/>
                      <a:pt x="31" y="66"/>
                    </a:cubicBezTo>
                    <a:cubicBezTo>
                      <a:pt x="32" y="66"/>
                      <a:pt x="32" y="66"/>
                      <a:pt x="33" y="66"/>
                    </a:cubicBezTo>
                    <a:cubicBezTo>
                      <a:pt x="35" y="65"/>
                      <a:pt x="36" y="62"/>
                      <a:pt x="35" y="60"/>
                    </a:cubicBezTo>
                    <a:cubicBezTo>
                      <a:pt x="9" y="3"/>
                      <a:pt x="9" y="3"/>
                      <a:pt x="9" y="3"/>
                    </a:cubicBezTo>
                    <a:cubicBezTo>
                      <a:pt x="8" y="1"/>
                      <a:pt x="5" y="0"/>
                      <a:pt x="3" y="1"/>
                    </a:cubicBezTo>
                    <a:cubicBezTo>
                      <a:pt x="1" y="2"/>
                      <a:pt x="0" y="5"/>
                      <a:pt x="1" y="7"/>
                    </a:cubicBezTo>
                    <a:lnTo>
                      <a:pt x="27" y="63"/>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Freeform 133">
                <a:extLst>
                  <a:ext uri="{FF2B5EF4-FFF2-40B4-BE49-F238E27FC236}">
                    <a16:creationId xmlns:a16="http://schemas.microsoft.com/office/drawing/2014/main" id="{DB7F54BE-D589-4B42-AAF1-0F7622ACE09B}"/>
                  </a:ext>
                </a:extLst>
              </p:cNvPr>
              <p:cNvSpPr>
                <a:spLocks/>
              </p:cNvSpPr>
              <p:nvPr/>
            </p:nvSpPr>
            <p:spPr bwMode="auto">
              <a:xfrm rot="1914593">
                <a:off x="1751329" y="2788378"/>
                <a:ext cx="101520" cy="185381"/>
              </a:xfrm>
              <a:custGeom>
                <a:avLst/>
                <a:gdLst>
                  <a:gd name="T0" fmla="*/ 3 w 36"/>
                  <a:gd name="T1" fmla="*/ 66 h 66"/>
                  <a:gd name="T2" fmla="*/ 5 w 36"/>
                  <a:gd name="T3" fmla="*/ 66 h 66"/>
                  <a:gd name="T4" fmla="*/ 9 w 36"/>
                  <a:gd name="T5" fmla="*/ 63 h 66"/>
                  <a:gd name="T6" fmla="*/ 35 w 36"/>
                  <a:gd name="T7" fmla="*/ 7 h 66"/>
                  <a:gd name="T8" fmla="*/ 33 w 36"/>
                  <a:gd name="T9" fmla="*/ 1 h 66"/>
                  <a:gd name="T10" fmla="*/ 27 w 36"/>
                  <a:gd name="T11" fmla="*/ 3 h 66"/>
                  <a:gd name="T12" fmla="*/ 1 w 36"/>
                  <a:gd name="T13" fmla="*/ 60 h 66"/>
                  <a:gd name="T14" fmla="*/ 3 w 36"/>
                  <a:gd name="T15" fmla="*/ 66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66">
                    <a:moveTo>
                      <a:pt x="3" y="66"/>
                    </a:moveTo>
                    <a:cubicBezTo>
                      <a:pt x="4" y="66"/>
                      <a:pt x="4" y="66"/>
                      <a:pt x="5" y="66"/>
                    </a:cubicBezTo>
                    <a:cubicBezTo>
                      <a:pt x="7" y="66"/>
                      <a:pt x="8" y="65"/>
                      <a:pt x="9" y="63"/>
                    </a:cubicBezTo>
                    <a:cubicBezTo>
                      <a:pt x="35" y="7"/>
                      <a:pt x="35" y="7"/>
                      <a:pt x="35" y="7"/>
                    </a:cubicBezTo>
                    <a:cubicBezTo>
                      <a:pt x="36" y="5"/>
                      <a:pt x="35" y="2"/>
                      <a:pt x="33" y="1"/>
                    </a:cubicBezTo>
                    <a:cubicBezTo>
                      <a:pt x="31" y="0"/>
                      <a:pt x="28" y="1"/>
                      <a:pt x="27" y="3"/>
                    </a:cubicBezTo>
                    <a:cubicBezTo>
                      <a:pt x="1" y="60"/>
                      <a:pt x="1" y="60"/>
                      <a:pt x="1" y="60"/>
                    </a:cubicBezTo>
                    <a:cubicBezTo>
                      <a:pt x="0" y="62"/>
                      <a:pt x="1" y="65"/>
                      <a:pt x="3" y="6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134">
                <a:extLst>
                  <a:ext uri="{FF2B5EF4-FFF2-40B4-BE49-F238E27FC236}">
                    <a16:creationId xmlns:a16="http://schemas.microsoft.com/office/drawing/2014/main" id="{61221B7C-E511-4BEF-9EDA-19010A3FBE85}"/>
                  </a:ext>
                </a:extLst>
              </p:cNvPr>
              <p:cNvSpPr>
                <a:spLocks/>
              </p:cNvSpPr>
              <p:nvPr/>
            </p:nvSpPr>
            <p:spPr bwMode="auto">
              <a:xfrm rot="1914593">
                <a:off x="1023655" y="3526774"/>
                <a:ext cx="278073" cy="44138"/>
              </a:xfrm>
              <a:custGeom>
                <a:avLst/>
                <a:gdLst>
                  <a:gd name="T0" fmla="*/ 95 w 99"/>
                  <a:gd name="T1" fmla="*/ 1 h 16"/>
                  <a:gd name="T2" fmla="*/ 4 w 99"/>
                  <a:gd name="T3" fmla="*/ 8 h 16"/>
                  <a:gd name="T4" fmla="*/ 0 w 99"/>
                  <a:gd name="T5" fmla="*/ 12 h 16"/>
                  <a:gd name="T6" fmla="*/ 4 w 99"/>
                  <a:gd name="T7" fmla="*/ 16 h 16"/>
                  <a:gd name="T8" fmla="*/ 5 w 99"/>
                  <a:gd name="T9" fmla="*/ 16 h 16"/>
                  <a:gd name="T10" fmla="*/ 95 w 99"/>
                  <a:gd name="T11" fmla="*/ 9 h 16"/>
                  <a:gd name="T12" fmla="*/ 99 w 99"/>
                  <a:gd name="T13" fmla="*/ 5 h 16"/>
                  <a:gd name="T14" fmla="*/ 95 w 99"/>
                  <a:gd name="T15" fmla="*/ 1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16">
                    <a:moveTo>
                      <a:pt x="95" y="1"/>
                    </a:moveTo>
                    <a:cubicBezTo>
                      <a:pt x="4" y="8"/>
                      <a:pt x="4" y="8"/>
                      <a:pt x="4" y="8"/>
                    </a:cubicBezTo>
                    <a:cubicBezTo>
                      <a:pt x="2" y="8"/>
                      <a:pt x="0" y="10"/>
                      <a:pt x="0" y="12"/>
                    </a:cubicBezTo>
                    <a:cubicBezTo>
                      <a:pt x="0" y="14"/>
                      <a:pt x="2" y="16"/>
                      <a:pt x="4" y="16"/>
                    </a:cubicBezTo>
                    <a:cubicBezTo>
                      <a:pt x="4" y="16"/>
                      <a:pt x="4" y="16"/>
                      <a:pt x="5" y="16"/>
                    </a:cubicBezTo>
                    <a:cubicBezTo>
                      <a:pt x="95" y="9"/>
                      <a:pt x="95" y="9"/>
                      <a:pt x="95" y="9"/>
                    </a:cubicBezTo>
                    <a:cubicBezTo>
                      <a:pt x="98" y="9"/>
                      <a:pt x="99" y="7"/>
                      <a:pt x="99" y="5"/>
                    </a:cubicBezTo>
                    <a:cubicBezTo>
                      <a:pt x="99" y="2"/>
                      <a:pt x="97" y="0"/>
                      <a:pt x="9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135">
                <a:extLst>
                  <a:ext uri="{FF2B5EF4-FFF2-40B4-BE49-F238E27FC236}">
                    <a16:creationId xmlns:a16="http://schemas.microsoft.com/office/drawing/2014/main" id="{DE29B630-8129-4D09-87B2-5F0FEDB581F3}"/>
                  </a:ext>
                </a:extLst>
              </p:cNvPr>
              <p:cNvSpPr>
                <a:spLocks/>
              </p:cNvSpPr>
              <p:nvPr/>
            </p:nvSpPr>
            <p:spPr bwMode="auto">
              <a:xfrm rot="1914593">
                <a:off x="1002658" y="3560494"/>
                <a:ext cx="278073" cy="44138"/>
              </a:xfrm>
              <a:custGeom>
                <a:avLst/>
                <a:gdLst>
                  <a:gd name="T0" fmla="*/ 95 w 99"/>
                  <a:gd name="T1" fmla="*/ 0 h 16"/>
                  <a:gd name="T2" fmla="*/ 4 w 99"/>
                  <a:gd name="T3" fmla="*/ 7 h 16"/>
                  <a:gd name="T4" fmla="*/ 0 w 99"/>
                  <a:gd name="T5" fmla="*/ 12 h 16"/>
                  <a:gd name="T6" fmla="*/ 4 w 99"/>
                  <a:gd name="T7" fmla="*/ 16 h 16"/>
                  <a:gd name="T8" fmla="*/ 5 w 99"/>
                  <a:gd name="T9" fmla="*/ 16 h 16"/>
                  <a:gd name="T10" fmla="*/ 95 w 99"/>
                  <a:gd name="T11" fmla="*/ 9 h 16"/>
                  <a:gd name="T12" fmla="*/ 99 w 99"/>
                  <a:gd name="T13" fmla="*/ 4 h 16"/>
                  <a:gd name="T14" fmla="*/ 95 w 99"/>
                  <a:gd name="T15" fmla="*/ 0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16">
                    <a:moveTo>
                      <a:pt x="95" y="0"/>
                    </a:moveTo>
                    <a:cubicBezTo>
                      <a:pt x="4" y="7"/>
                      <a:pt x="4" y="7"/>
                      <a:pt x="4" y="7"/>
                    </a:cubicBezTo>
                    <a:cubicBezTo>
                      <a:pt x="2" y="7"/>
                      <a:pt x="0" y="9"/>
                      <a:pt x="0" y="12"/>
                    </a:cubicBezTo>
                    <a:cubicBezTo>
                      <a:pt x="0" y="14"/>
                      <a:pt x="2" y="16"/>
                      <a:pt x="4" y="16"/>
                    </a:cubicBezTo>
                    <a:cubicBezTo>
                      <a:pt x="4" y="16"/>
                      <a:pt x="4" y="16"/>
                      <a:pt x="5" y="16"/>
                    </a:cubicBezTo>
                    <a:cubicBezTo>
                      <a:pt x="95" y="9"/>
                      <a:pt x="95" y="9"/>
                      <a:pt x="95" y="9"/>
                    </a:cubicBezTo>
                    <a:cubicBezTo>
                      <a:pt x="98" y="8"/>
                      <a:pt x="99" y="6"/>
                      <a:pt x="99" y="4"/>
                    </a:cubicBezTo>
                    <a:cubicBezTo>
                      <a:pt x="99" y="2"/>
                      <a:pt x="97" y="0"/>
                      <a:pt x="95" y="0"/>
                    </a:cubicBezTo>
                    <a:close/>
                  </a:path>
                </a:pathLst>
              </a:custGeom>
              <a:grpFill/>
              <a:ln>
                <a:noFill/>
              </a:ln>
            </p:spPr>
            <p:txBody>
              <a:bodyPr vert="horz" wrap="square" lIns="91440" tIns="45720" rIns="91440" bIns="45720" numCol="1" anchor="t" anchorCtr="0" compatLnSpc="1">
                <a:prstTxWarp prst="textNoShape">
                  <a:avLst/>
                </a:prstTxWarp>
              </a:bodyPr>
              <a:lstStyle/>
              <a:p>
                <a:pPr algn="ctr"/>
                <a:endParaRPr lang="en-US" dirty="0"/>
              </a:p>
            </p:txBody>
          </p:sp>
          <p:sp>
            <p:nvSpPr>
              <p:cNvPr id="68" name="Freeform 136">
                <a:extLst>
                  <a:ext uri="{FF2B5EF4-FFF2-40B4-BE49-F238E27FC236}">
                    <a16:creationId xmlns:a16="http://schemas.microsoft.com/office/drawing/2014/main" id="{C101E6E2-659F-47E8-B4D0-8876AFAC7A9A}"/>
                  </a:ext>
                </a:extLst>
              </p:cNvPr>
              <p:cNvSpPr>
                <a:spLocks/>
              </p:cNvSpPr>
              <p:nvPr/>
            </p:nvSpPr>
            <p:spPr bwMode="auto">
              <a:xfrm rot="1914593">
                <a:off x="983993" y="3590469"/>
                <a:ext cx="278073" cy="44138"/>
              </a:xfrm>
              <a:custGeom>
                <a:avLst/>
                <a:gdLst>
                  <a:gd name="T0" fmla="*/ 95 w 99"/>
                  <a:gd name="T1" fmla="*/ 1 h 16"/>
                  <a:gd name="T2" fmla="*/ 4 w 99"/>
                  <a:gd name="T3" fmla="*/ 8 h 16"/>
                  <a:gd name="T4" fmla="*/ 0 w 99"/>
                  <a:gd name="T5" fmla="*/ 12 h 16"/>
                  <a:gd name="T6" fmla="*/ 4 w 99"/>
                  <a:gd name="T7" fmla="*/ 16 h 16"/>
                  <a:gd name="T8" fmla="*/ 5 w 99"/>
                  <a:gd name="T9" fmla="*/ 16 h 16"/>
                  <a:gd name="T10" fmla="*/ 95 w 99"/>
                  <a:gd name="T11" fmla="*/ 9 h 16"/>
                  <a:gd name="T12" fmla="*/ 99 w 99"/>
                  <a:gd name="T13" fmla="*/ 5 h 16"/>
                  <a:gd name="T14" fmla="*/ 95 w 99"/>
                  <a:gd name="T15" fmla="*/ 1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16">
                    <a:moveTo>
                      <a:pt x="95" y="1"/>
                    </a:moveTo>
                    <a:cubicBezTo>
                      <a:pt x="4" y="8"/>
                      <a:pt x="4" y="8"/>
                      <a:pt x="4" y="8"/>
                    </a:cubicBezTo>
                    <a:cubicBezTo>
                      <a:pt x="2" y="8"/>
                      <a:pt x="0" y="10"/>
                      <a:pt x="0" y="12"/>
                    </a:cubicBezTo>
                    <a:cubicBezTo>
                      <a:pt x="0" y="14"/>
                      <a:pt x="2" y="16"/>
                      <a:pt x="4" y="16"/>
                    </a:cubicBezTo>
                    <a:cubicBezTo>
                      <a:pt x="4" y="16"/>
                      <a:pt x="4" y="16"/>
                      <a:pt x="5" y="16"/>
                    </a:cubicBezTo>
                    <a:cubicBezTo>
                      <a:pt x="95" y="9"/>
                      <a:pt x="95" y="9"/>
                      <a:pt x="95" y="9"/>
                    </a:cubicBezTo>
                    <a:cubicBezTo>
                      <a:pt x="98" y="9"/>
                      <a:pt x="99" y="7"/>
                      <a:pt x="99" y="5"/>
                    </a:cubicBezTo>
                    <a:cubicBezTo>
                      <a:pt x="99" y="2"/>
                      <a:pt x="97" y="0"/>
                      <a:pt x="95" y="1"/>
                    </a:cubicBezTo>
                    <a:close/>
                  </a:path>
                </a:pathLst>
              </a:custGeom>
              <a:grpFill/>
              <a:ln>
                <a:noFill/>
              </a:ln>
            </p:spPr>
            <p:txBody>
              <a:bodyPr vert="horz" wrap="square" lIns="91440" tIns="45720" rIns="91440" bIns="45720" numCol="1" anchor="t" anchorCtr="0" compatLnSpc="1">
                <a:prstTxWarp prst="textNoShape">
                  <a:avLst/>
                </a:prstTxWarp>
              </a:bodyPr>
              <a:lstStyle/>
              <a:p>
                <a:pPr algn="ctr"/>
                <a:endParaRPr lang="en-US" dirty="0"/>
              </a:p>
            </p:txBody>
          </p:sp>
          <p:sp>
            <p:nvSpPr>
              <p:cNvPr id="69" name="Freeform 137">
                <a:extLst>
                  <a:ext uri="{FF2B5EF4-FFF2-40B4-BE49-F238E27FC236}">
                    <a16:creationId xmlns:a16="http://schemas.microsoft.com/office/drawing/2014/main" id="{96A03ECB-3C89-4FCE-8877-7AE844FB86A1}"/>
                  </a:ext>
                </a:extLst>
              </p:cNvPr>
              <p:cNvSpPr>
                <a:spLocks/>
              </p:cNvSpPr>
              <p:nvPr/>
            </p:nvSpPr>
            <p:spPr bwMode="auto">
              <a:xfrm rot="1914593">
                <a:off x="962995" y="3624191"/>
                <a:ext cx="278073" cy="44138"/>
              </a:xfrm>
              <a:custGeom>
                <a:avLst/>
                <a:gdLst>
                  <a:gd name="T0" fmla="*/ 95 w 99"/>
                  <a:gd name="T1" fmla="*/ 0 h 15"/>
                  <a:gd name="T2" fmla="*/ 4 w 99"/>
                  <a:gd name="T3" fmla="*/ 7 h 15"/>
                  <a:gd name="T4" fmla="*/ 0 w 99"/>
                  <a:gd name="T5" fmla="*/ 12 h 15"/>
                  <a:gd name="T6" fmla="*/ 4 w 99"/>
                  <a:gd name="T7" fmla="*/ 15 h 15"/>
                  <a:gd name="T8" fmla="*/ 5 w 99"/>
                  <a:gd name="T9" fmla="*/ 15 h 15"/>
                  <a:gd name="T10" fmla="*/ 95 w 99"/>
                  <a:gd name="T11" fmla="*/ 9 h 15"/>
                  <a:gd name="T12" fmla="*/ 99 w 99"/>
                  <a:gd name="T13" fmla="*/ 4 h 15"/>
                  <a:gd name="T14" fmla="*/ 95 w 99"/>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15">
                    <a:moveTo>
                      <a:pt x="95" y="0"/>
                    </a:moveTo>
                    <a:cubicBezTo>
                      <a:pt x="4" y="7"/>
                      <a:pt x="4" y="7"/>
                      <a:pt x="4" y="7"/>
                    </a:cubicBezTo>
                    <a:cubicBezTo>
                      <a:pt x="2" y="7"/>
                      <a:pt x="0" y="9"/>
                      <a:pt x="0" y="12"/>
                    </a:cubicBezTo>
                    <a:cubicBezTo>
                      <a:pt x="0" y="14"/>
                      <a:pt x="2" y="15"/>
                      <a:pt x="4" y="15"/>
                    </a:cubicBezTo>
                    <a:cubicBezTo>
                      <a:pt x="4" y="15"/>
                      <a:pt x="4" y="15"/>
                      <a:pt x="5" y="15"/>
                    </a:cubicBezTo>
                    <a:cubicBezTo>
                      <a:pt x="95" y="9"/>
                      <a:pt x="95" y="9"/>
                      <a:pt x="95" y="9"/>
                    </a:cubicBezTo>
                    <a:cubicBezTo>
                      <a:pt x="98" y="8"/>
                      <a:pt x="99" y="6"/>
                      <a:pt x="99" y="4"/>
                    </a:cubicBezTo>
                    <a:cubicBezTo>
                      <a:pt x="99" y="2"/>
                      <a:pt x="97" y="0"/>
                      <a:pt x="95" y="0"/>
                    </a:cubicBezTo>
                    <a:close/>
                  </a:path>
                </a:pathLst>
              </a:custGeom>
              <a:grpFill/>
              <a:ln>
                <a:noFill/>
              </a:ln>
            </p:spPr>
            <p:txBody>
              <a:bodyPr vert="horz" wrap="square" lIns="91440" tIns="45720" rIns="91440" bIns="45720" numCol="1" anchor="t" anchorCtr="0" compatLnSpc="1">
                <a:prstTxWarp prst="textNoShape">
                  <a:avLst/>
                </a:prstTxWarp>
              </a:bodyPr>
              <a:lstStyle/>
              <a:p>
                <a:pPr algn="ctr"/>
                <a:endParaRPr lang="en-US" dirty="0"/>
              </a:p>
            </p:txBody>
          </p:sp>
          <p:sp>
            <p:nvSpPr>
              <p:cNvPr id="70" name="Freeform 138">
                <a:extLst>
                  <a:ext uri="{FF2B5EF4-FFF2-40B4-BE49-F238E27FC236}">
                    <a16:creationId xmlns:a16="http://schemas.microsoft.com/office/drawing/2014/main" id="{0F35024F-AE58-4B8B-90B1-7B966C6D03C4}"/>
                  </a:ext>
                </a:extLst>
              </p:cNvPr>
              <p:cNvSpPr>
                <a:spLocks noEditPoints="1"/>
              </p:cNvSpPr>
              <p:nvPr/>
            </p:nvSpPr>
            <p:spPr bwMode="auto">
              <a:xfrm rot="1914593">
                <a:off x="1072994" y="2813886"/>
                <a:ext cx="609109" cy="754767"/>
              </a:xfrm>
              <a:custGeom>
                <a:avLst/>
                <a:gdLst>
                  <a:gd name="T0" fmla="*/ 109 w 219"/>
                  <a:gd name="T1" fmla="*/ 0 h 269"/>
                  <a:gd name="T2" fmla="*/ 0 w 219"/>
                  <a:gd name="T3" fmla="*/ 109 h 269"/>
                  <a:gd name="T4" fmla="*/ 16 w 219"/>
                  <a:gd name="T5" fmla="*/ 165 h 269"/>
                  <a:gd name="T6" fmla="*/ 48 w 219"/>
                  <a:gd name="T7" fmla="*/ 234 h 269"/>
                  <a:gd name="T8" fmla="*/ 63 w 219"/>
                  <a:gd name="T9" fmla="*/ 269 h 269"/>
                  <a:gd name="T10" fmla="*/ 155 w 219"/>
                  <a:gd name="T11" fmla="*/ 269 h 269"/>
                  <a:gd name="T12" fmla="*/ 171 w 219"/>
                  <a:gd name="T13" fmla="*/ 234 h 269"/>
                  <a:gd name="T14" fmla="*/ 203 w 219"/>
                  <a:gd name="T15" fmla="*/ 165 h 269"/>
                  <a:gd name="T16" fmla="*/ 219 w 219"/>
                  <a:gd name="T17" fmla="*/ 109 h 269"/>
                  <a:gd name="T18" fmla="*/ 109 w 219"/>
                  <a:gd name="T19" fmla="*/ 0 h 269"/>
                  <a:gd name="T20" fmla="*/ 196 w 219"/>
                  <a:gd name="T21" fmla="*/ 161 h 269"/>
                  <a:gd name="T22" fmla="*/ 162 w 219"/>
                  <a:gd name="T23" fmla="*/ 234 h 269"/>
                  <a:gd name="T24" fmla="*/ 155 w 219"/>
                  <a:gd name="T25" fmla="*/ 261 h 269"/>
                  <a:gd name="T26" fmla="*/ 63 w 219"/>
                  <a:gd name="T27" fmla="*/ 261 h 269"/>
                  <a:gd name="T28" fmla="*/ 57 w 219"/>
                  <a:gd name="T29" fmla="*/ 234 h 269"/>
                  <a:gd name="T30" fmla="*/ 23 w 219"/>
                  <a:gd name="T31" fmla="*/ 161 h 269"/>
                  <a:gd name="T32" fmla="*/ 9 w 219"/>
                  <a:gd name="T33" fmla="*/ 109 h 269"/>
                  <a:gd name="T34" fmla="*/ 109 w 219"/>
                  <a:gd name="T35" fmla="*/ 8 h 269"/>
                  <a:gd name="T36" fmla="*/ 210 w 219"/>
                  <a:gd name="T37" fmla="*/ 109 h 269"/>
                  <a:gd name="T38" fmla="*/ 196 w 219"/>
                  <a:gd name="T39" fmla="*/ 161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9" h="269">
                    <a:moveTo>
                      <a:pt x="109" y="0"/>
                    </a:moveTo>
                    <a:cubicBezTo>
                      <a:pt x="49" y="0"/>
                      <a:pt x="0" y="49"/>
                      <a:pt x="0" y="109"/>
                    </a:cubicBezTo>
                    <a:cubicBezTo>
                      <a:pt x="0" y="129"/>
                      <a:pt x="6" y="148"/>
                      <a:pt x="16" y="165"/>
                    </a:cubicBezTo>
                    <a:cubicBezTo>
                      <a:pt x="35" y="197"/>
                      <a:pt x="48" y="220"/>
                      <a:pt x="48" y="234"/>
                    </a:cubicBezTo>
                    <a:cubicBezTo>
                      <a:pt x="48" y="247"/>
                      <a:pt x="49" y="269"/>
                      <a:pt x="63" y="269"/>
                    </a:cubicBezTo>
                    <a:cubicBezTo>
                      <a:pt x="155" y="269"/>
                      <a:pt x="155" y="269"/>
                      <a:pt x="155" y="269"/>
                    </a:cubicBezTo>
                    <a:cubicBezTo>
                      <a:pt x="170" y="269"/>
                      <a:pt x="170" y="247"/>
                      <a:pt x="171" y="234"/>
                    </a:cubicBezTo>
                    <a:cubicBezTo>
                      <a:pt x="171" y="220"/>
                      <a:pt x="184" y="197"/>
                      <a:pt x="203" y="165"/>
                    </a:cubicBezTo>
                    <a:cubicBezTo>
                      <a:pt x="213" y="148"/>
                      <a:pt x="219" y="129"/>
                      <a:pt x="219" y="109"/>
                    </a:cubicBezTo>
                    <a:cubicBezTo>
                      <a:pt x="219" y="49"/>
                      <a:pt x="170" y="0"/>
                      <a:pt x="109" y="0"/>
                    </a:cubicBezTo>
                    <a:close/>
                    <a:moveTo>
                      <a:pt x="196" y="161"/>
                    </a:moveTo>
                    <a:cubicBezTo>
                      <a:pt x="175" y="194"/>
                      <a:pt x="162" y="218"/>
                      <a:pt x="162" y="234"/>
                    </a:cubicBezTo>
                    <a:cubicBezTo>
                      <a:pt x="162" y="242"/>
                      <a:pt x="162" y="261"/>
                      <a:pt x="155" y="261"/>
                    </a:cubicBezTo>
                    <a:cubicBezTo>
                      <a:pt x="63" y="261"/>
                      <a:pt x="63" y="261"/>
                      <a:pt x="63" y="261"/>
                    </a:cubicBezTo>
                    <a:cubicBezTo>
                      <a:pt x="57" y="261"/>
                      <a:pt x="57" y="242"/>
                      <a:pt x="57" y="234"/>
                    </a:cubicBezTo>
                    <a:cubicBezTo>
                      <a:pt x="57" y="218"/>
                      <a:pt x="44" y="194"/>
                      <a:pt x="23" y="161"/>
                    </a:cubicBezTo>
                    <a:cubicBezTo>
                      <a:pt x="14" y="145"/>
                      <a:pt x="9" y="127"/>
                      <a:pt x="9" y="109"/>
                    </a:cubicBezTo>
                    <a:cubicBezTo>
                      <a:pt x="9" y="53"/>
                      <a:pt x="54" y="8"/>
                      <a:pt x="109" y="8"/>
                    </a:cubicBezTo>
                    <a:cubicBezTo>
                      <a:pt x="165" y="8"/>
                      <a:pt x="210" y="53"/>
                      <a:pt x="210" y="109"/>
                    </a:cubicBezTo>
                    <a:cubicBezTo>
                      <a:pt x="210" y="127"/>
                      <a:pt x="205" y="145"/>
                      <a:pt x="196" y="16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139">
                <a:extLst>
                  <a:ext uri="{FF2B5EF4-FFF2-40B4-BE49-F238E27FC236}">
                    <a16:creationId xmlns:a16="http://schemas.microsoft.com/office/drawing/2014/main" id="{17528099-739C-4907-822B-A3C7C444C638}"/>
                  </a:ext>
                </a:extLst>
              </p:cNvPr>
              <p:cNvSpPr>
                <a:spLocks/>
              </p:cNvSpPr>
              <p:nvPr/>
            </p:nvSpPr>
            <p:spPr bwMode="auto">
              <a:xfrm rot="1914593">
                <a:off x="968221" y="3683053"/>
                <a:ext cx="167726" cy="61794"/>
              </a:xfrm>
              <a:custGeom>
                <a:avLst/>
                <a:gdLst>
                  <a:gd name="T0" fmla="*/ 56 w 59"/>
                  <a:gd name="T1" fmla="*/ 1 h 22"/>
                  <a:gd name="T2" fmla="*/ 50 w 59"/>
                  <a:gd name="T3" fmla="*/ 3 h 22"/>
                  <a:gd name="T4" fmla="*/ 29 w 59"/>
                  <a:gd name="T5" fmla="*/ 14 h 22"/>
                  <a:gd name="T6" fmla="*/ 9 w 59"/>
                  <a:gd name="T7" fmla="*/ 3 h 22"/>
                  <a:gd name="T8" fmla="*/ 3 w 59"/>
                  <a:gd name="T9" fmla="*/ 1 h 22"/>
                  <a:gd name="T10" fmla="*/ 1 w 59"/>
                  <a:gd name="T11" fmla="*/ 7 h 22"/>
                  <a:gd name="T12" fmla="*/ 29 w 59"/>
                  <a:gd name="T13" fmla="*/ 22 h 22"/>
                  <a:gd name="T14" fmla="*/ 58 w 59"/>
                  <a:gd name="T15" fmla="*/ 7 h 22"/>
                  <a:gd name="T16" fmla="*/ 56 w 59"/>
                  <a:gd name="T17" fmla="*/ 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22">
                    <a:moveTo>
                      <a:pt x="56" y="1"/>
                    </a:moveTo>
                    <a:cubicBezTo>
                      <a:pt x="54" y="0"/>
                      <a:pt x="51" y="1"/>
                      <a:pt x="50" y="3"/>
                    </a:cubicBezTo>
                    <a:cubicBezTo>
                      <a:pt x="47" y="9"/>
                      <a:pt x="39" y="14"/>
                      <a:pt x="29" y="14"/>
                    </a:cubicBezTo>
                    <a:cubicBezTo>
                      <a:pt x="20" y="14"/>
                      <a:pt x="12" y="9"/>
                      <a:pt x="9" y="3"/>
                    </a:cubicBezTo>
                    <a:cubicBezTo>
                      <a:pt x="8" y="1"/>
                      <a:pt x="5" y="0"/>
                      <a:pt x="3" y="1"/>
                    </a:cubicBezTo>
                    <a:cubicBezTo>
                      <a:pt x="1" y="2"/>
                      <a:pt x="0" y="5"/>
                      <a:pt x="1" y="7"/>
                    </a:cubicBezTo>
                    <a:cubicBezTo>
                      <a:pt x="5" y="16"/>
                      <a:pt x="17" y="22"/>
                      <a:pt x="29" y="22"/>
                    </a:cubicBezTo>
                    <a:cubicBezTo>
                      <a:pt x="42" y="22"/>
                      <a:pt x="53" y="16"/>
                      <a:pt x="58" y="7"/>
                    </a:cubicBezTo>
                    <a:cubicBezTo>
                      <a:pt x="59" y="5"/>
                      <a:pt x="58" y="2"/>
                      <a:pt x="56" y="1"/>
                    </a:cubicBezTo>
                    <a:close/>
                  </a:path>
                </a:pathLst>
              </a:custGeom>
              <a:grpFill/>
              <a:ln>
                <a:noFill/>
              </a:ln>
            </p:spPr>
            <p:txBody>
              <a:bodyPr vert="horz" wrap="square" lIns="91440" tIns="45720" rIns="91440" bIns="45720" numCol="1" anchor="t" anchorCtr="0" compatLnSpc="1">
                <a:prstTxWarp prst="textNoShape">
                  <a:avLst/>
                </a:prstTxWarp>
              </a:bodyPr>
              <a:lstStyle/>
              <a:p>
                <a:pPr algn="ctr"/>
                <a:endParaRPr lang="en-US" dirty="0"/>
              </a:p>
            </p:txBody>
          </p:sp>
        </p:grpSp>
        <p:grpSp>
          <p:nvGrpSpPr>
            <p:cNvPr id="58" name="Group 57">
              <a:extLst>
                <a:ext uri="{FF2B5EF4-FFF2-40B4-BE49-F238E27FC236}">
                  <a16:creationId xmlns:a16="http://schemas.microsoft.com/office/drawing/2014/main" id="{919A4242-C548-4247-B34D-D75B0848515B}"/>
                </a:ext>
              </a:extLst>
            </p:cNvPr>
            <p:cNvGrpSpPr/>
            <p:nvPr/>
          </p:nvGrpSpPr>
          <p:grpSpPr>
            <a:xfrm flipH="1">
              <a:off x="1931580" y="3414110"/>
              <a:ext cx="391670" cy="385729"/>
              <a:chOff x="1185163" y="3427306"/>
              <a:chExt cx="555584" cy="547157"/>
            </a:xfrm>
            <a:grpFill/>
          </p:grpSpPr>
          <p:sp>
            <p:nvSpPr>
              <p:cNvPr id="60" name="Freeform 74">
                <a:extLst>
                  <a:ext uri="{FF2B5EF4-FFF2-40B4-BE49-F238E27FC236}">
                    <a16:creationId xmlns:a16="http://schemas.microsoft.com/office/drawing/2014/main" id="{6B8AFEA6-23DD-4C81-AD71-6C56DC907D6E}"/>
                  </a:ext>
                </a:extLst>
              </p:cNvPr>
              <p:cNvSpPr>
                <a:spLocks noEditPoints="1"/>
              </p:cNvSpPr>
              <p:nvPr/>
            </p:nvSpPr>
            <p:spPr bwMode="auto">
              <a:xfrm flipH="1">
                <a:off x="1185163" y="3427306"/>
                <a:ext cx="555584" cy="445360"/>
              </a:xfrm>
              <a:custGeom>
                <a:avLst/>
                <a:gdLst>
                  <a:gd name="T0" fmla="*/ 319 w 320"/>
                  <a:gd name="T1" fmla="*/ 117 h 276"/>
                  <a:gd name="T2" fmla="*/ 315 w 320"/>
                  <a:gd name="T3" fmla="*/ 115 h 276"/>
                  <a:gd name="T4" fmla="*/ 294 w 320"/>
                  <a:gd name="T5" fmla="*/ 115 h 276"/>
                  <a:gd name="T6" fmla="*/ 218 w 320"/>
                  <a:gd name="T7" fmla="*/ 2 h 276"/>
                  <a:gd name="T8" fmla="*/ 215 w 320"/>
                  <a:gd name="T9" fmla="*/ 0 h 276"/>
                  <a:gd name="T10" fmla="*/ 212 w 320"/>
                  <a:gd name="T11" fmla="*/ 1 h 276"/>
                  <a:gd name="T12" fmla="*/ 161 w 320"/>
                  <a:gd name="T13" fmla="*/ 48 h 276"/>
                  <a:gd name="T14" fmla="*/ 137 w 320"/>
                  <a:gd name="T15" fmla="*/ 20 h 276"/>
                  <a:gd name="T16" fmla="*/ 133 w 320"/>
                  <a:gd name="T17" fmla="*/ 18 h 276"/>
                  <a:gd name="T18" fmla="*/ 130 w 320"/>
                  <a:gd name="T19" fmla="*/ 20 h 276"/>
                  <a:gd name="T20" fmla="*/ 58 w 320"/>
                  <a:gd name="T21" fmla="*/ 100 h 276"/>
                  <a:gd name="T22" fmla="*/ 52 w 320"/>
                  <a:gd name="T23" fmla="*/ 85 h 276"/>
                  <a:gd name="T24" fmla="*/ 48 w 320"/>
                  <a:gd name="T25" fmla="*/ 82 h 276"/>
                  <a:gd name="T26" fmla="*/ 5 w 320"/>
                  <a:gd name="T27" fmla="*/ 82 h 276"/>
                  <a:gd name="T28" fmla="*/ 0 w 320"/>
                  <a:gd name="T29" fmla="*/ 87 h 276"/>
                  <a:gd name="T30" fmla="*/ 5 w 320"/>
                  <a:gd name="T31" fmla="*/ 91 h 276"/>
                  <a:gd name="T32" fmla="*/ 45 w 320"/>
                  <a:gd name="T33" fmla="*/ 91 h 276"/>
                  <a:gd name="T34" fmla="*/ 115 w 320"/>
                  <a:gd name="T35" fmla="*/ 273 h 276"/>
                  <a:gd name="T36" fmla="*/ 119 w 320"/>
                  <a:gd name="T37" fmla="*/ 276 h 276"/>
                  <a:gd name="T38" fmla="*/ 254 w 320"/>
                  <a:gd name="T39" fmla="*/ 276 h 276"/>
                  <a:gd name="T40" fmla="*/ 258 w 320"/>
                  <a:gd name="T41" fmla="*/ 273 h 276"/>
                  <a:gd name="T42" fmla="*/ 319 w 320"/>
                  <a:gd name="T43" fmla="*/ 121 h 276"/>
                  <a:gd name="T44" fmla="*/ 319 w 320"/>
                  <a:gd name="T45" fmla="*/ 117 h 276"/>
                  <a:gd name="T46" fmla="*/ 214 w 320"/>
                  <a:gd name="T47" fmla="*/ 11 h 276"/>
                  <a:gd name="T48" fmla="*/ 284 w 320"/>
                  <a:gd name="T49" fmla="*/ 115 h 276"/>
                  <a:gd name="T50" fmla="*/ 102 w 320"/>
                  <a:gd name="T51" fmla="*/ 115 h 276"/>
                  <a:gd name="T52" fmla="*/ 214 w 320"/>
                  <a:gd name="T53" fmla="*/ 11 h 276"/>
                  <a:gd name="T54" fmla="*/ 155 w 320"/>
                  <a:gd name="T55" fmla="*/ 191 h 276"/>
                  <a:gd name="T56" fmla="*/ 142 w 320"/>
                  <a:gd name="T57" fmla="*/ 123 h 276"/>
                  <a:gd name="T58" fmla="*/ 232 w 320"/>
                  <a:gd name="T59" fmla="*/ 123 h 276"/>
                  <a:gd name="T60" fmla="*/ 220 w 320"/>
                  <a:gd name="T61" fmla="*/ 191 h 276"/>
                  <a:gd name="T62" fmla="*/ 155 w 320"/>
                  <a:gd name="T63" fmla="*/ 191 h 276"/>
                  <a:gd name="T64" fmla="*/ 219 w 320"/>
                  <a:gd name="T65" fmla="*/ 200 h 276"/>
                  <a:gd name="T66" fmla="*/ 207 w 320"/>
                  <a:gd name="T67" fmla="*/ 267 h 276"/>
                  <a:gd name="T68" fmla="*/ 170 w 320"/>
                  <a:gd name="T69" fmla="*/ 267 h 276"/>
                  <a:gd name="T70" fmla="*/ 157 w 320"/>
                  <a:gd name="T71" fmla="*/ 200 h 276"/>
                  <a:gd name="T72" fmla="*/ 219 w 320"/>
                  <a:gd name="T73" fmla="*/ 200 h 276"/>
                  <a:gd name="T74" fmla="*/ 61 w 320"/>
                  <a:gd name="T75" fmla="*/ 109 h 276"/>
                  <a:gd name="T76" fmla="*/ 133 w 320"/>
                  <a:gd name="T77" fmla="*/ 29 h 276"/>
                  <a:gd name="T78" fmla="*/ 155 w 320"/>
                  <a:gd name="T79" fmla="*/ 54 h 276"/>
                  <a:gd name="T80" fmla="*/ 90 w 320"/>
                  <a:gd name="T81" fmla="*/ 115 h 276"/>
                  <a:gd name="T82" fmla="*/ 63 w 320"/>
                  <a:gd name="T83" fmla="*/ 115 h 276"/>
                  <a:gd name="T84" fmla="*/ 61 w 320"/>
                  <a:gd name="T85" fmla="*/ 109 h 276"/>
                  <a:gd name="T86" fmla="*/ 133 w 320"/>
                  <a:gd name="T87" fmla="*/ 123 h 276"/>
                  <a:gd name="T88" fmla="*/ 146 w 320"/>
                  <a:gd name="T89" fmla="*/ 191 h 276"/>
                  <a:gd name="T90" fmla="*/ 93 w 320"/>
                  <a:gd name="T91" fmla="*/ 191 h 276"/>
                  <a:gd name="T92" fmla="*/ 67 w 320"/>
                  <a:gd name="T93" fmla="*/ 123 h 276"/>
                  <a:gd name="T94" fmla="*/ 133 w 320"/>
                  <a:gd name="T95" fmla="*/ 123 h 276"/>
                  <a:gd name="T96" fmla="*/ 96 w 320"/>
                  <a:gd name="T97" fmla="*/ 200 h 276"/>
                  <a:gd name="T98" fmla="*/ 148 w 320"/>
                  <a:gd name="T99" fmla="*/ 200 h 276"/>
                  <a:gd name="T100" fmla="*/ 161 w 320"/>
                  <a:gd name="T101" fmla="*/ 267 h 276"/>
                  <a:gd name="T102" fmla="*/ 122 w 320"/>
                  <a:gd name="T103" fmla="*/ 267 h 276"/>
                  <a:gd name="T104" fmla="*/ 96 w 320"/>
                  <a:gd name="T105" fmla="*/ 200 h 276"/>
                  <a:gd name="T106" fmla="*/ 252 w 320"/>
                  <a:gd name="T107" fmla="*/ 267 h 276"/>
                  <a:gd name="T108" fmla="*/ 216 w 320"/>
                  <a:gd name="T109" fmla="*/ 267 h 276"/>
                  <a:gd name="T110" fmla="*/ 227 w 320"/>
                  <a:gd name="T111" fmla="*/ 200 h 276"/>
                  <a:gd name="T112" fmla="*/ 278 w 320"/>
                  <a:gd name="T113" fmla="*/ 200 h 276"/>
                  <a:gd name="T114" fmla="*/ 252 w 320"/>
                  <a:gd name="T115" fmla="*/ 267 h 276"/>
                  <a:gd name="T116" fmla="*/ 282 w 320"/>
                  <a:gd name="T117" fmla="*/ 191 h 276"/>
                  <a:gd name="T118" fmla="*/ 229 w 320"/>
                  <a:gd name="T119" fmla="*/ 191 h 276"/>
                  <a:gd name="T120" fmla="*/ 241 w 320"/>
                  <a:gd name="T121" fmla="*/ 123 h 276"/>
                  <a:gd name="T122" fmla="*/ 309 w 320"/>
                  <a:gd name="T123" fmla="*/ 123 h 276"/>
                  <a:gd name="T124" fmla="*/ 282 w 320"/>
                  <a:gd name="T125" fmla="*/ 191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0" h="276">
                    <a:moveTo>
                      <a:pt x="319" y="117"/>
                    </a:moveTo>
                    <a:cubicBezTo>
                      <a:pt x="318" y="116"/>
                      <a:pt x="317" y="115"/>
                      <a:pt x="315" y="115"/>
                    </a:cubicBezTo>
                    <a:cubicBezTo>
                      <a:pt x="294" y="115"/>
                      <a:pt x="294" y="115"/>
                      <a:pt x="294" y="115"/>
                    </a:cubicBezTo>
                    <a:cubicBezTo>
                      <a:pt x="218" y="2"/>
                      <a:pt x="218" y="2"/>
                      <a:pt x="218" y="2"/>
                    </a:cubicBezTo>
                    <a:cubicBezTo>
                      <a:pt x="217" y="1"/>
                      <a:pt x="216" y="0"/>
                      <a:pt x="215" y="0"/>
                    </a:cubicBezTo>
                    <a:cubicBezTo>
                      <a:pt x="214" y="0"/>
                      <a:pt x="213" y="0"/>
                      <a:pt x="212" y="1"/>
                    </a:cubicBezTo>
                    <a:cubicBezTo>
                      <a:pt x="161" y="48"/>
                      <a:pt x="161" y="48"/>
                      <a:pt x="161" y="48"/>
                    </a:cubicBezTo>
                    <a:cubicBezTo>
                      <a:pt x="137" y="20"/>
                      <a:pt x="137" y="20"/>
                      <a:pt x="137" y="20"/>
                    </a:cubicBezTo>
                    <a:cubicBezTo>
                      <a:pt x="136" y="19"/>
                      <a:pt x="135" y="18"/>
                      <a:pt x="133" y="18"/>
                    </a:cubicBezTo>
                    <a:cubicBezTo>
                      <a:pt x="132" y="18"/>
                      <a:pt x="131" y="19"/>
                      <a:pt x="130" y="20"/>
                    </a:cubicBezTo>
                    <a:cubicBezTo>
                      <a:pt x="58" y="100"/>
                      <a:pt x="58" y="100"/>
                      <a:pt x="58" y="100"/>
                    </a:cubicBezTo>
                    <a:cubicBezTo>
                      <a:pt x="52" y="85"/>
                      <a:pt x="52" y="85"/>
                      <a:pt x="52" y="85"/>
                    </a:cubicBezTo>
                    <a:cubicBezTo>
                      <a:pt x="51" y="83"/>
                      <a:pt x="50" y="82"/>
                      <a:pt x="48" y="82"/>
                    </a:cubicBezTo>
                    <a:cubicBezTo>
                      <a:pt x="5" y="82"/>
                      <a:pt x="5" y="82"/>
                      <a:pt x="5" y="82"/>
                    </a:cubicBezTo>
                    <a:cubicBezTo>
                      <a:pt x="2" y="82"/>
                      <a:pt x="0" y="84"/>
                      <a:pt x="0" y="87"/>
                    </a:cubicBezTo>
                    <a:cubicBezTo>
                      <a:pt x="0" y="89"/>
                      <a:pt x="2" y="91"/>
                      <a:pt x="5" y="91"/>
                    </a:cubicBezTo>
                    <a:cubicBezTo>
                      <a:pt x="45" y="91"/>
                      <a:pt x="45" y="91"/>
                      <a:pt x="45" y="91"/>
                    </a:cubicBezTo>
                    <a:cubicBezTo>
                      <a:pt x="115" y="273"/>
                      <a:pt x="115" y="273"/>
                      <a:pt x="115" y="273"/>
                    </a:cubicBezTo>
                    <a:cubicBezTo>
                      <a:pt x="116" y="275"/>
                      <a:pt x="118" y="276"/>
                      <a:pt x="119" y="276"/>
                    </a:cubicBezTo>
                    <a:cubicBezTo>
                      <a:pt x="254" y="276"/>
                      <a:pt x="254" y="276"/>
                      <a:pt x="254" y="276"/>
                    </a:cubicBezTo>
                    <a:cubicBezTo>
                      <a:pt x="256" y="276"/>
                      <a:pt x="258" y="275"/>
                      <a:pt x="258" y="273"/>
                    </a:cubicBezTo>
                    <a:cubicBezTo>
                      <a:pt x="319" y="121"/>
                      <a:pt x="319" y="121"/>
                      <a:pt x="319" y="121"/>
                    </a:cubicBezTo>
                    <a:cubicBezTo>
                      <a:pt x="320" y="119"/>
                      <a:pt x="320" y="118"/>
                      <a:pt x="319" y="117"/>
                    </a:cubicBezTo>
                    <a:close/>
                    <a:moveTo>
                      <a:pt x="214" y="11"/>
                    </a:moveTo>
                    <a:cubicBezTo>
                      <a:pt x="284" y="115"/>
                      <a:pt x="284" y="115"/>
                      <a:pt x="284" y="115"/>
                    </a:cubicBezTo>
                    <a:cubicBezTo>
                      <a:pt x="102" y="115"/>
                      <a:pt x="102" y="115"/>
                      <a:pt x="102" y="115"/>
                    </a:cubicBezTo>
                    <a:lnTo>
                      <a:pt x="214" y="11"/>
                    </a:lnTo>
                    <a:close/>
                    <a:moveTo>
                      <a:pt x="155" y="191"/>
                    </a:moveTo>
                    <a:cubicBezTo>
                      <a:pt x="142" y="123"/>
                      <a:pt x="142" y="123"/>
                      <a:pt x="142" y="123"/>
                    </a:cubicBezTo>
                    <a:cubicBezTo>
                      <a:pt x="232" y="123"/>
                      <a:pt x="232" y="123"/>
                      <a:pt x="232" y="123"/>
                    </a:cubicBezTo>
                    <a:cubicBezTo>
                      <a:pt x="220" y="191"/>
                      <a:pt x="220" y="191"/>
                      <a:pt x="220" y="191"/>
                    </a:cubicBezTo>
                    <a:lnTo>
                      <a:pt x="155" y="191"/>
                    </a:lnTo>
                    <a:close/>
                    <a:moveTo>
                      <a:pt x="219" y="200"/>
                    </a:moveTo>
                    <a:cubicBezTo>
                      <a:pt x="207" y="267"/>
                      <a:pt x="207" y="267"/>
                      <a:pt x="207" y="267"/>
                    </a:cubicBezTo>
                    <a:cubicBezTo>
                      <a:pt x="170" y="267"/>
                      <a:pt x="170" y="267"/>
                      <a:pt x="170" y="267"/>
                    </a:cubicBezTo>
                    <a:cubicBezTo>
                      <a:pt x="157" y="200"/>
                      <a:pt x="157" y="200"/>
                      <a:pt x="157" y="200"/>
                    </a:cubicBezTo>
                    <a:lnTo>
                      <a:pt x="219" y="200"/>
                    </a:lnTo>
                    <a:close/>
                    <a:moveTo>
                      <a:pt x="61" y="109"/>
                    </a:moveTo>
                    <a:cubicBezTo>
                      <a:pt x="133" y="29"/>
                      <a:pt x="133" y="29"/>
                      <a:pt x="133" y="29"/>
                    </a:cubicBezTo>
                    <a:cubicBezTo>
                      <a:pt x="155" y="54"/>
                      <a:pt x="155" y="54"/>
                      <a:pt x="155" y="54"/>
                    </a:cubicBezTo>
                    <a:cubicBezTo>
                      <a:pt x="90" y="115"/>
                      <a:pt x="90" y="115"/>
                      <a:pt x="90" y="115"/>
                    </a:cubicBezTo>
                    <a:cubicBezTo>
                      <a:pt x="63" y="115"/>
                      <a:pt x="63" y="115"/>
                      <a:pt x="63" y="115"/>
                    </a:cubicBezTo>
                    <a:lnTo>
                      <a:pt x="61" y="109"/>
                    </a:lnTo>
                    <a:close/>
                    <a:moveTo>
                      <a:pt x="133" y="123"/>
                    </a:moveTo>
                    <a:cubicBezTo>
                      <a:pt x="146" y="191"/>
                      <a:pt x="146" y="191"/>
                      <a:pt x="146" y="191"/>
                    </a:cubicBezTo>
                    <a:cubicBezTo>
                      <a:pt x="93" y="191"/>
                      <a:pt x="93" y="191"/>
                      <a:pt x="93" y="191"/>
                    </a:cubicBezTo>
                    <a:cubicBezTo>
                      <a:pt x="67" y="123"/>
                      <a:pt x="67" y="123"/>
                      <a:pt x="67" y="123"/>
                    </a:cubicBezTo>
                    <a:lnTo>
                      <a:pt x="133" y="123"/>
                    </a:lnTo>
                    <a:close/>
                    <a:moveTo>
                      <a:pt x="96" y="200"/>
                    </a:moveTo>
                    <a:cubicBezTo>
                      <a:pt x="148" y="200"/>
                      <a:pt x="148" y="200"/>
                      <a:pt x="148" y="200"/>
                    </a:cubicBezTo>
                    <a:cubicBezTo>
                      <a:pt x="161" y="267"/>
                      <a:pt x="161" y="267"/>
                      <a:pt x="161" y="267"/>
                    </a:cubicBezTo>
                    <a:cubicBezTo>
                      <a:pt x="122" y="267"/>
                      <a:pt x="122" y="267"/>
                      <a:pt x="122" y="267"/>
                    </a:cubicBezTo>
                    <a:lnTo>
                      <a:pt x="96" y="200"/>
                    </a:lnTo>
                    <a:close/>
                    <a:moveTo>
                      <a:pt x="252" y="267"/>
                    </a:moveTo>
                    <a:cubicBezTo>
                      <a:pt x="216" y="267"/>
                      <a:pt x="216" y="267"/>
                      <a:pt x="216" y="267"/>
                    </a:cubicBezTo>
                    <a:cubicBezTo>
                      <a:pt x="227" y="200"/>
                      <a:pt x="227" y="200"/>
                      <a:pt x="227" y="200"/>
                    </a:cubicBezTo>
                    <a:cubicBezTo>
                      <a:pt x="278" y="200"/>
                      <a:pt x="278" y="200"/>
                      <a:pt x="278" y="200"/>
                    </a:cubicBezTo>
                    <a:lnTo>
                      <a:pt x="252" y="267"/>
                    </a:lnTo>
                    <a:close/>
                    <a:moveTo>
                      <a:pt x="282" y="191"/>
                    </a:moveTo>
                    <a:cubicBezTo>
                      <a:pt x="229" y="191"/>
                      <a:pt x="229" y="191"/>
                      <a:pt x="229" y="191"/>
                    </a:cubicBezTo>
                    <a:cubicBezTo>
                      <a:pt x="241" y="123"/>
                      <a:pt x="241" y="123"/>
                      <a:pt x="241" y="123"/>
                    </a:cubicBezTo>
                    <a:cubicBezTo>
                      <a:pt x="309" y="123"/>
                      <a:pt x="309" y="123"/>
                      <a:pt x="309" y="123"/>
                    </a:cubicBezTo>
                    <a:lnTo>
                      <a:pt x="282" y="191"/>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1" name="Freeform 75">
                <a:extLst>
                  <a:ext uri="{FF2B5EF4-FFF2-40B4-BE49-F238E27FC236}">
                    <a16:creationId xmlns:a16="http://schemas.microsoft.com/office/drawing/2014/main" id="{2B346F2B-7C80-4824-9E83-9F3C03D1FE01}"/>
                  </a:ext>
                </a:extLst>
              </p:cNvPr>
              <p:cNvSpPr>
                <a:spLocks noEditPoints="1"/>
              </p:cNvSpPr>
              <p:nvPr/>
            </p:nvSpPr>
            <p:spPr bwMode="auto">
              <a:xfrm flipH="1">
                <a:off x="1447902" y="3880300"/>
                <a:ext cx="98527" cy="94163"/>
              </a:xfrm>
              <a:custGeom>
                <a:avLst/>
                <a:gdLst>
                  <a:gd name="T0" fmla="*/ 29 w 58"/>
                  <a:gd name="T1" fmla="*/ 0 h 58"/>
                  <a:gd name="T2" fmla="*/ 0 w 58"/>
                  <a:gd name="T3" fmla="*/ 29 h 58"/>
                  <a:gd name="T4" fmla="*/ 29 w 58"/>
                  <a:gd name="T5" fmla="*/ 58 h 58"/>
                  <a:gd name="T6" fmla="*/ 58 w 58"/>
                  <a:gd name="T7" fmla="*/ 29 h 58"/>
                  <a:gd name="T8" fmla="*/ 29 w 58"/>
                  <a:gd name="T9" fmla="*/ 0 h 58"/>
                  <a:gd name="T10" fmla="*/ 29 w 58"/>
                  <a:gd name="T11" fmla="*/ 50 h 58"/>
                  <a:gd name="T12" fmla="*/ 9 w 58"/>
                  <a:gd name="T13" fmla="*/ 29 h 58"/>
                  <a:gd name="T14" fmla="*/ 29 w 58"/>
                  <a:gd name="T15" fmla="*/ 8 h 58"/>
                  <a:gd name="T16" fmla="*/ 50 w 58"/>
                  <a:gd name="T17" fmla="*/ 29 h 58"/>
                  <a:gd name="T18" fmla="*/ 29 w 58"/>
                  <a:gd name="T19"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50"/>
                    </a:moveTo>
                    <a:cubicBezTo>
                      <a:pt x="18" y="50"/>
                      <a:pt x="9" y="40"/>
                      <a:pt x="9" y="29"/>
                    </a:cubicBezTo>
                    <a:cubicBezTo>
                      <a:pt x="9" y="18"/>
                      <a:pt x="18" y="8"/>
                      <a:pt x="29" y="8"/>
                    </a:cubicBezTo>
                    <a:cubicBezTo>
                      <a:pt x="41" y="8"/>
                      <a:pt x="50" y="18"/>
                      <a:pt x="50" y="29"/>
                    </a:cubicBezTo>
                    <a:cubicBezTo>
                      <a:pt x="50" y="40"/>
                      <a:pt x="41" y="50"/>
                      <a:pt x="29" y="5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62" name="Freeform 76">
                <a:extLst>
                  <a:ext uri="{FF2B5EF4-FFF2-40B4-BE49-F238E27FC236}">
                    <a16:creationId xmlns:a16="http://schemas.microsoft.com/office/drawing/2014/main" id="{EC16E0A4-FD51-4A40-A01F-AF453D695264}"/>
                  </a:ext>
                </a:extLst>
              </p:cNvPr>
              <p:cNvSpPr>
                <a:spLocks noEditPoints="1"/>
              </p:cNvSpPr>
              <p:nvPr/>
            </p:nvSpPr>
            <p:spPr bwMode="auto">
              <a:xfrm flipH="1">
                <a:off x="1286428" y="3880300"/>
                <a:ext cx="104001" cy="94163"/>
              </a:xfrm>
              <a:custGeom>
                <a:avLst/>
                <a:gdLst>
                  <a:gd name="T0" fmla="*/ 29 w 59"/>
                  <a:gd name="T1" fmla="*/ 0 h 58"/>
                  <a:gd name="T2" fmla="*/ 0 w 59"/>
                  <a:gd name="T3" fmla="*/ 29 h 58"/>
                  <a:gd name="T4" fmla="*/ 29 w 59"/>
                  <a:gd name="T5" fmla="*/ 58 h 58"/>
                  <a:gd name="T6" fmla="*/ 59 w 59"/>
                  <a:gd name="T7" fmla="*/ 29 h 58"/>
                  <a:gd name="T8" fmla="*/ 29 w 59"/>
                  <a:gd name="T9" fmla="*/ 0 h 58"/>
                  <a:gd name="T10" fmla="*/ 29 w 59"/>
                  <a:gd name="T11" fmla="*/ 50 h 58"/>
                  <a:gd name="T12" fmla="*/ 9 w 59"/>
                  <a:gd name="T13" fmla="*/ 29 h 58"/>
                  <a:gd name="T14" fmla="*/ 29 w 59"/>
                  <a:gd name="T15" fmla="*/ 8 h 58"/>
                  <a:gd name="T16" fmla="*/ 50 w 59"/>
                  <a:gd name="T17" fmla="*/ 29 h 58"/>
                  <a:gd name="T18" fmla="*/ 29 w 59"/>
                  <a:gd name="T19"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8">
                    <a:moveTo>
                      <a:pt x="29" y="0"/>
                    </a:moveTo>
                    <a:cubicBezTo>
                      <a:pt x="13" y="0"/>
                      <a:pt x="0" y="13"/>
                      <a:pt x="0" y="29"/>
                    </a:cubicBezTo>
                    <a:cubicBezTo>
                      <a:pt x="0" y="45"/>
                      <a:pt x="13" y="58"/>
                      <a:pt x="29" y="58"/>
                    </a:cubicBezTo>
                    <a:cubicBezTo>
                      <a:pt x="45" y="58"/>
                      <a:pt x="59" y="45"/>
                      <a:pt x="59" y="29"/>
                    </a:cubicBezTo>
                    <a:cubicBezTo>
                      <a:pt x="59" y="13"/>
                      <a:pt x="45" y="0"/>
                      <a:pt x="29" y="0"/>
                    </a:cubicBezTo>
                    <a:close/>
                    <a:moveTo>
                      <a:pt x="29" y="50"/>
                    </a:moveTo>
                    <a:cubicBezTo>
                      <a:pt x="18" y="50"/>
                      <a:pt x="9" y="40"/>
                      <a:pt x="9" y="29"/>
                    </a:cubicBezTo>
                    <a:cubicBezTo>
                      <a:pt x="9" y="18"/>
                      <a:pt x="18" y="8"/>
                      <a:pt x="29" y="8"/>
                    </a:cubicBezTo>
                    <a:cubicBezTo>
                      <a:pt x="41" y="8"/>
                      <a:pt x="50" y="18"/>
                      <a:pt x="50" y="29"/>
                    </a:cubicBezTo>
                    <a:cubicBezTo>
                      <a:pt x="50" y="40"/>
                      <a:pt x="41" y="50"/>
                      <a:pt x="29" y="5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59" name="Freeform 5">
              <a:extLst>
                <a:ext uri="{FF2B5EF4-FFF2-40B4-BE49-F238E27FC236}">
                  <a16:creationId xmlns:a16="http://schemas.microsoft.com/office/drawing/2014/main" id="{BDD52909-0AA4-49F2-B1F6-079E742CBEC5}"/>
                </a:ext>
              </a:extLst>
            </p:cNvPr>
            <p:cNvSpPr>
              <a:spLocks noEditPoints="1"/>
            </p:cNvSpPr>
            <p:nvPr/>
          </p:nvSpPr>
          <p:spPr bwMode="auto">
            <a:xfrm>
              <a:off x="1968250" y="4110879"/>
              <a:ext cx="419531" cy="406933"/>
            </a:xfrm>
            <a:custGeom>
              <a:avLst/>
              <a:gdLst>
                <a:gd name="T0" fmla="*/ 238 w 340"/>
                <a:gd name="T1" fmla="*/ 221 h 330"/>
                <a:gd name="T2" fmla="*/ 236 w 340"/>
                <a:gd name="T3" fmla="*/ 221 h 330"/>
                <a:gd name="T4" fmla="*/ 231 w 340"/>
                <a:gd name="T5" fmla="*/ 225 h 330"/>
                <a:gd name="T6" fmla="*/ 233 w 340"/>
                <a:gd name="T7" fmla="*/ 228 h 330"/>
                <a:gd name="T8" fmla="*/ 323 w 340"/>
                <a:gd name="T9" fmla="*/ 319 h 330"/>
                <a:gd name="T10" fmla="*/ 329 w 340"/>
                <a:gd name="T11" fmla="*/ 313 h 330"/>
                <a:gd name="T12" fmla="*/ 238 w 340"/>
                <a:gd name="T13" fmla="*/ 221 h 330"/>
                <a:gd name="T14" fmla="*/ 237 w 340"/>
                <a:gd name="T15" fmla="*/ 50 h 330"/>
                <a:gd name="T16" fmla="*/ 270 w 340"/>
                <a:gd name="T17" fmla="*/ 5 h 330"/>
                <a:gd name="T18" fmla="*/ 277 w 340"/>
                <a:gd name="T19" fmla="*/ 10 h 330"/>
                <a:gd name="T20" fmla="*/ 242 w 340"/>
                <a:gd name="T21" fmla="*/ 57 h 330"/>
                <a:gd name="T22" fmla="*/ 267 w 340"/>
                <a:gd name="T23" fmla="*/ 135 h 330"/>
                <a:gd name="T24" fmla="*/ 242 w 340"/>
                <a:gd name="T25" fmla="*/ 213 h 330"/>
                <a:gd name="T26" fmla="*/ 254 w 340"/>
                <a:gd name="T27" fmla="*/ 225 h 330"/>
                <a:gd name="T28" fmla="*/ 257 w 340"/>
                <a:gd name="T29" fmla="*/ 222 h 330"/>
                <a:gd name="T30" fmla="*/ 263 w 340"/>
                <a:gd name="T31" fmla="*/ 228 h 330"/>
                <a:gd name="T32" fmla="*/ 260 w 340"/>
                <a:gd name="T33" fmla="*/ 231 h 330"/>
                <a:gd name="T34" fmla="*/ 335 w 340"/>
                <a:gd name="T35" fmla="*/ 306 h 330"/>
                <a:gd name="T36" fmla="*/ 336 w 340"/>
                <a:gd name="T37" fmla="*/ 307 h 330"/>
                <a:gd name="T38" fmla="*/ 337 w 340"/>
                <a:gd name="T39" fmla="*/ 308 h 330"/>
                <a:gd name="T40" fmla="*/ 335 w 340"/>
                <a:gd name="T41" fmla="*/ 325 h 330"/>
                <a:gd name="T42" fmla="*/ 319 w 340"/>
                <a:gd name="T43" fmla="*/ 326 h 330"/>
                <a:gd name="T44" fmla="*/ 318 w 340"/>
                <a:gd name="T45" fmla="*/ 325 h 330"/>
                <a:gd name="T46" fmla="*/ 242 w 340"/>
                <a:gd name="T47" fmla="*/ 250 h 330"/>
                <a:gd name="T48" fmla="*/ 239 w 340"/>
                <a:gd name="T49" fmla="*/ 253 h 330"/>
                <a:gd name="T50" fmla="*/ 233 w 340"/>
                <a:gd name="T51" fmla="*/ 247 h 330"/>
                <a:gd name="T52" fmla="*/ 236 w 340"/>
                <a:gd name="T53" fmla="*/ 244 h 330"/>
                <a:gd name="T54" fmla="*/ 225 w 340"/>
                <a:gd name="T55" fmla="*/ 232 h 330"/>
                <a:gd name="T56" fmla="*/ 134 w 340"/>
                <a:gd name="T57" fmla="*/ 268 h 330"/>
                <a:gd name="T58" fmla="*/ 0 w 340"/>
                <a:gd name="T59" fmla="*/ 135 h 330"/>
                <a:gd name="T60" fmla="*/ 134 w 340"/>
                <a:gd name="T61" fmla="*/ 1 h 330"/>
                <a:gd name="T62" fmla="*/ 237 w 340"/>
                <a:gd name="T63" fmla="*/ 50 h 330"/>
                <a:gd name="T64" fmla="*/ 74 w 340"/>
                <a:gd name="T65" fmla="*/ 118 h 330"/>
                <a:gd name="T66" fmla="*/ 141 w 340"/>
                <a:gd name="T67" fmla="*/ 183 h 330"/>
                <a:gd name="T68" fmla="*/ 232 w 340"/>
                <a:gd name="T69" fmla="*/ 58 h 330"/>
                <a:gd name="T70" fmla="*/ 134 w 340"/>
                <a:gd name="T71" fmla="*/ 10 h 330"/>
                <a:gd name="T72" fmla="*/ 9 w 340"/>
                <a:gd name="T73" fmla="*/ 135 h 330"/>
                <a:gd name="T74" fmla="*/ 134 w 340"/>
                <a:gd name="T75" fmla="*/ 260 h 330"/>
                <a:gd name="T76" fmla="*/ 259 w 340"/>
                <a:gd name="T77" fmla="*/ 135 h 330"/>
                <a:gd name="T78" fmla="*/ 237 w 340"/>
                <a:gd name="T79" fmla="*/ 65 h 330"/>
                <a:gd name="T80" fmla="*/ 142 w 340"/>
                <a:gd name="T81" fmla="*/ 196 h 330"/>
                <a:gd name="T82" fmla="*/ 68 w 340"/>
                <a:gd name="T83" fmla="*/ 124 h 330"/>
                <a:gd name="T84" fmla="*/ 74 w 340"/>
                <a:gd name="T85" fmla="*/ 118 h 330"/>
                <a:gd name="T86" fmla="*/ 32 w 340"/>
                <a:gd name="T87" fmla="*/ 100 h 330"/>
                <a:gd name="T88" fmla="*/ 102 w 340"/>
                <a:gd name="T89" fmla="*/ 32 h 330"/>
                <a:gd name="T90" fmla="*/ 105 w 340"/>
                <a:gd name="T91" fmla="*/ 40 h 330"/>
                <a:gd name="T92" fmla="*/ 40 w 340"/>
                <a:gd name="T93" fmla="*/ 102 h 330"/>
                <a:gd name="T94" fmla="*/ 32 w 340"/>
                <a:gd name="T95" fmla="*/ 10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0" h="330">
                  <a:moveTo>
                    <a:pt x="238" y="221"/>
                  </a:moveTo>
                  <a:cubicBezTo>
                    <a:pt x="237" y="221"/>
                    <a:pt x="236" y="221"/>
                    <a:pt x="236" y="221"/>
                  </a:cubicBezTo>
                  <a:cubicBezTo>
                    <a:pt x="233" y="221"/>
                    <a:pt x="231" y="223"/>
                    <a:pt x="231" y="225"/>
                  </a:cubicBezTo>
                  <a:cubicBezTo>
                    <a:pt x="231" y="226"/>
                    <a:pt x="232" y="227"/>
                    <a:pt x="233" y="228"/>
                  </a:cubicBezTo>
                  <a:cubicBezTo>
                    <a:pt x="323" y="319"/>
                    <a:pt x="323" y="319"/>
                    <a:pt x="323" y="319"/>
                  </a:cubicBezTo>
                  <a:cubicBezTo>
                    <a:pt x="327" y="322"/>
                    <a:pt x="332" y="317"/>
                    <a:pt x="329" y="313"/>
                  </a:cubicBezTo>
                  <a:lnTo>
                    <a:pt x="238" y="221"/>
                  </a:lnTo>
                  <a:close/>
                  <a:moveTo>
                    <a:pt x="237" y="50"/>
                  </a:moveTo>
                  <a:cubicBezTo>
                    <a:pt x="270" y="5"/>
                    <a:pt x="270" y="5"/>
                    <a:pt x="270" y="5"/>
                  </a:cubicBezTo>
                  <a:cubicBezTo>
                    <a:pt x="273" y="0"/>
                    <a:pt x="280" y="5"/>
                    <a:pt x="277" y="10"/>
                  </a:cubicBezTo>
                  <a:cubicBezTo>
                    <a:pt x="242" y="57"/>
                    <a:pt x="242" y="57"/>
                    <a:pt x="242" y="57"/>
                  </a:cubicBezTo>
                  <a:cubicBezTo>
                    <a:pt x="258" y="79"/>
                    <a:pt x="267" y="106"/>
                    <a:pt x="267" y="135"/>
                  </a:cubicBezTo>
                  <a:cubicBezTo>
                    <a:pt x="267" y="164"/>
                    <a:pt x="258" y="191"/>
                    <a:pt x="242" y="213"/>
                  </a:cubicBezTo>
                  <a:cubicBezTo>
                    <a:pt x="254" y="225"/>
                    <a:pt x="254" y="225"/>
                    <a:pt x="254" y="225"/>
                  </a:cubicBezTo>
                  <a:cubicBezTo>
                    <a:pt x="257" y="222"/>
                    <a:pt x="257" y="222"/>
                    <a:pt x="257" y="222"/>
                  </a:cubicBezTo>
                  <a:cubicBezTo>
                    <a:pt x="261" y="218"/>
                    <a:pt x="267" y="224"/>
                    <a:pt x="263" y="228"/>
                  </a:cubicBezTo>
                  <a:cubicBezTo>
                    <a:pt x="260" y="231"/>
                    <a:pt x="260" y="231"/>
                    <a:pt x="260" y="231"/>
                  </a:cubicBezTo>
                  <a:cubicBezTo>
                    <a:pt x="335" y="306"/>
                    <a:pt x="335" y="306"/>
                    <a:pt x="335" y="306"/>
                  </a:cubicBezTo>
                  <a:cubicBezTo>
                    <a:pt x="336" y="307"/>
                    <a:pt x="336" y="307"/>
                    <a:pt x="336" y="307"/>
                  </a:cubicBezTo>
                  <a:cubicBezTo>
                    <a:pt x="336" y="308"/>
                    <a:pt x="336" y="308"/>
                    <a:pt x="337" y="308"/>
                  </a:cubicBezTo>
                  <a:cubicBezTo>
                    <a:pt x="340" y="313"/>
                    <a:pt x="339" y="320"/>
                    <a:pt x="335" y="325"/>
                  </a:cubicBezTo>
                  <a:cubicBezTo>
                    <a:pt x="331" y="329"/>
                    <a:pt x="324" y="330"/>
                    <a:pt x="319" y="326"/>
                  </a:cubicBezTo>
                  <a:cubicBezTo>
                    <a:pt x="318" y="326"/>
                    <a:pt x="318" y="326"/>
                    <a:pt x="318" y="325"/>
                  </a:cubicBezTo>
                  <a:cubicBezTo>
                    <a:pt x="242" y="250"/>
                    <a:pt x="242" y="250"/>
                    <a:pt x="242" y="250"/>
                  </a:cubicBezTo>
                  <a:cubicBezTo>
                    <a:pt x="239" y="253"/>
                    <a:pt x="239" y="253"/>
                    <a:pt x="239" y="253"/>
                  </a:cubicBezTo>
                  <a:cubicBezTo>
                    <a:pt x="235" y="257"/>
                    <a:pt x="229" y="251"/>
                    <a:pt x="233" y="247"/>
                  </a:cubicBezTo>
                  <a:cubicBezTo>
                    <a:pt x="236" y="244"/>
                    <a:pt x="236" y="244"/>
                    <a:pt x="236" y="244"/>
                  </a:cubicBezTo>
                  <a:cubicBezTo>
                    <a:pt x="225" y="232"/>
                    <a:pt x="225" y="232"/>
                    <a:pt x="225" y="232"/>
                  </a:cubicBezTo>
                  <a:cubicBezTo>
                    <a:pt x="201" y="255"/>
                    <a:pt x="169" y="268"/>
                    <a:pt x="134" y="268"/>
                  </a:cubicBezTo>
                  <a:cubicBezTo>
                    <a:pt x="60" y="268"/>
                    <a:pt x="0" y="209"/>
                    <a:pt x="0" y="135"/>
                  </a:cubicBezTo>
                  <a:cubicBezTo>
                    <a:pt x="0" y="61"/>
                    <a:pt x="60" y="1"/>
                    <a:pt x="134" y="1"/>
                  </a:cubicBezTo>
                  <a:cubicBezTo>
                    <a:pt x="175" y="1"/>
                    <a:pt x="212" y="21"/>
                    <a:pt x="237" y="50"/>
                  </a:cubicBezTo>
                  <a:close/>
                  <a:moveTo>
                    <a:pt x="74" y="118"/>
                  </a:moveTo>
                  <a:cubicBezTo>
                    <a:pt x="141" y="183"/>
                    <a:pt x="141" y="183"/>
                    <a:pt x="141" y="183"/>
                  </a:cubicBezTo>
                  <a:cubicBezTo>
                    <a:pt x="232" y="58"/>
                    <a:pt x="232" y="58"/>
                    <a:pt x="232" y="58"/>
                  </a:cubicBezTo>
                  <a:cubicBezTo>
                    <a:pt x="209" y="29"/>
                    <a:pt x="173" y="10"/>
                    <a:pt x="134" y="10"/>
                  </a:cubicBezTo>
                  <a:cubicBezTo>
                    <a:pt x="65" y="10"/>
                    <a:pt x="9" y="66"/>
                    <a:pt x="9" y="135"/>
                  </a:cubicBezTo>
                  <a:cubicBezTo>
                    <a:pt x="9" y="204"/>
                    <a:pt x="65" y="260"/>
                    <a:pt x="134" y="260"/>
                  </a:cubicBezTo>
                  <a:cubicBezTo>
                    <a:pt x="203" y="260"/>
                    <a:pt x="259" y="204"/>
                    <a:pt x="259" y="135"/>
                  </a:cubicBezTo>
                  <a:cubicBezTo>
                    <a:pt x="259" y="109"/>
                    <a:pt x="251" y="85"/>
                    <a:pt x="237" y="65"/>
                  </a:cubicBezTo>
                  <a:cubicBezTo>
                    <a:pt x="142" y="196"/>
                    <a:pt x="142" y="196"/>
                    <a:pt x="142" y="196"/>
                  </a:cubicBezTo>
                  <a:cubicBezTo>
                    <a:pt x="68" y="124"/>
                    <a:pt x="68" y="124"/>
                    <a:pt x="68" y="124"/>
                  </a:cubicBezTo>
                  <a:cubicBezTo>
                    <a:pt x="64" y="120"/>
                    <a:pt x="70" y="114"/>
                    <a:pt x="74" y="118"/>
                  </a:cubicBezTo>
                  <a:close/>
                  <a:moveTo>
                    <a:pt x="32" y="100"/>
                  </a:moveTo>
                  <a:cubicBezTo>
                    <a:pt x="43" y="67"/>
                    <a:pt x="69" y="42"/>
                    <a:pt x="102" y="32"/>
                  </a:cubicBezTo>
                  <a:cubicBezTo>
                    <a:pt x="108" y="30"/>
                    <a:pt x="110" y="38"/>
                    <a:pt x="105" y="40"/>
                  </a:cubicBezTo>
                  <a:cubicBezTo>
                    <a:pt x="74" y="49"/>
                    <a:pt x="50" y="73"/>
                    <a:pt x="40" y="102"/>
                  </a:cubicBezTo>
                  <a:cubicBezTo>
                    <a:pt x="38" y="108"/>
                    <a:pt x="30" y="105"/>
                    <a:pt x="32" y="1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Slide Number Placeholder 1">
            <a:extLst>
              <a:ext uri="{FF2B5EF4-FFF2-40B4-BE49-F238E27FC236}">
                <a16:creationId xmlns:a16="http://schemas.microsoft.com/office/drawing/2014/main" id="{5004D1B1-D92E-49DC-9BA0-908051A300C3}"/>
              </a:ext>
            </a:extLst>
          </p:cNvPr>
          <p:cNvSpPr>
            <a:spLocks noGrp="1"/>
          </p:cNvSpPr>
          <p:nvPr>
            <p:ph type="sldNum" sz="quarter" idx="12"/>
          </p:nvPr>
        </p:nvSpPr>
        <p:spPr>
          <a:ln>
            <a:solidFill>
              <a:schemeClr val="bg1"/>
            </a:solidFill>
          </a:ln>
        </p:spPr>
        <p:txBody>
          <a:bodyPr>
            <a:normAutofit/>
          </a:bodyPr>
          <a:lstStyle/>
          <a:p>
            <a:fld id="{B6F15528-21DE-4FAA-801E-634DDDAF4B2B}" type="slidenum">
              <a:rPr lang="en-US" sz="1400" b="1" smtClean="0">
                <a:solidFill>
                  <a:schemeClr val="bg1"/>
                </a:solidFill>
              </a:rPr>
              <a:pPr/>
              <a:t>17</a:t>
            </a:fld>
            <a:endParaRPr lang="en-US" sz="1400" b="1" dirty="0">
              <a:solidFill>
                <a:schemeClr val="bg1"/>
              </a:solidFill>
            </a:endParaRPr>
          </a:p>
        </p:txBody>
      </p:sp>
      <p:pic>
        <p:nvPicPr>
          <p:cNvPr id="27" name="Picture 26">
            <a:extLst>
              <a:ext uri="{FF2B5EF4-FFF2-40B4-BE49-F238E27FC236}">
                <a16:creationId xmlns:a16="http://schemas.microsoft.com/office/drawing/2014/main" id="{5238AC5E-A0A2-49AE-8942-A7A08BD2A2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1800" y="3200400"/>
            <a:ext cx="3200400" cy="1675070"/>
          </a:xfrm>
          <a:prstGeom prst="rect">
            <a:avLst/>
          </a:prstGeom>
        </p:spPr>
      </p:pic>
      <p:sp>
        <p:nvSpPr>
          <p:cNvPr id="29" name="TextBox 28">
            <a:extLst>
              <a:ext uri="{FF2B5EF4-FFF2-40B4-BE49-F238E27FC236}">
                <a16:creationId xmlns:a16="http://schemas.microsoft.com/office/drawing/2014/main" id="{3C05FAC9-2310-4D32-8B57-C4C3870E9FF6}"/>
              </a:ext>
            </a:extLst>
          </p:cNvPr>
          <p:cNvSpPr txBox="1"/>
          <p:nvPr/>
        </p:nvSpPr>
        <p:spPr>
          <a:xfrm>
            <a:off x="2780665" y="5309407"/>
            <a:ext cx="2354393" cy="315747"/>
          </a:xfrm>
          <a:prstGeom prst="rect">
            <a:avLst/>
          </a:prstGeom>
          <a:noFill/>
        </p:spPr>
        <p:txBody>
          <a:bodyPr wrap="square" rtlCol="0">
            <a:spAutoFit/>
          </a:bodyPr>
          <a:lstStyle/>
          <a:p>
            <a:pPr algn="ctr"/>
            <a:r>
              <a:rPr lang="en-US" sz="1400" b="1" dirty="0">
                <a:solidFill>
                  <a:srgbClr val="1768AB"/>
                </a:solidFill>
                <a:latin typeface="Calibri" pitchFamily="34" charset="0"/>
                <a:cs typeface="Calibri" pitchFamily="34" charset="0"/>
              </a:rPr>
              <a:t>An Independent member of </a:t>
            </a:r>
          </a:p>
        </p:txBody>
      </p:sp>
      <p:pic>
        <p:nvPicPr>
          <p:cNvPr id="30" name="Picture 29">
            <a:extLst>
              <a:ext uri="{FF2B5EF4-FFF2-40B4-BE49-F238E27FC236}">
                <a16:creationId xmlns:a16="http://schemas.microsoft.com/office/drawing/2014/main" id="{206CEE0D-40D2-466D-8913-F871ECBC4191}"/>
              </a:ext>
            </a:extLst>
          </p:cNvPr>
          <p:cNvPicPr>
            <a:picLocks noChangeAspect="1"/>
          </p:cNvPicPr>
          <p:nvPr/>
        </p:nvPicPr>
        <p:blipFill>
          <a:blip r:embed="rId3"/>
          <a:stretch>
            <a:fillRect/>
          </a:stretch>
        </p:blipFill>
        <p:spPr>
          <a:xfrm>
            <a:off x="5029200" y="5153149"/>
            <a:ext cx="1280232" cy="628262"/>
          </a:xfrm>
          <a:prstGeom prst="rect">
            <a:avLst/>
          </a:prstGeom>
        </p:spPr>
      </p:pic>
    </p:spTree>
    <p:extLst>
      <p:ext uri="{BB962C8B-B14F-4D97-AF65-F5344CB8AC3E}">
        <p14:creationId xmlns:p14="http://schemas.microsoft.com/office/powerpoint/2010/main" val="3445808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31D1F9-224B-5EFC-9D43-AFEEF97CA877}"/>
              </a:ext>
            </a:extLst>
          </p:cNvPr>
          <p:cNvSpPr>
            <a:spLocks noGrp="1"/>
          </p:cNvSpPr>
          <p:nvPr>
            <p:ph type="sldNum" sz="quarter" idx="12"/>
          </p:nvPr>
        </p:nvSpPr>
        <p:spPr/>
        <p:txBody>
          <a:bodyPr/>
          <a:lstStyle/>
          <a:p>
            <a:fld id="{B6F15528-21DE-4FAA-801E-634DDDAF4B2B}" type="slidenum">
              <a:rPr lang="en-US" smtClean="0"/>
              <a:pPr/>
              <a:t>18</a:t>
            </a:fld>
            <a:endParaRPr lang="en-US" dirty="0"/>
          </a:p>
        </p:txBody>
      </p:sp>
      <p:pic>
        <p:nvPicPr>
          <p:cNvPr id="5" name="Content Placeholder 5" descr="Graphical user interface&#10;&#10;Description automatically generated">
            <a:extLst>
              <a:ext uri="{FF2B5EF4-FFF2-40B4-BE49-F238E27FC236}">
                <a16:creationId xmlns:a16="http://schemas.microsoft.com/office/drawing/2014/main" id="{8720B516-EB95-14F5-2EE1-A875EF98828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8458200" cy="6343651"/>
          </a:xfrm>
        </p:spPr>
      </p:pic>
    </p:spTree>
    <p:extLst>
      <p:ext uri="{BB962C8B-B14F-4D97-AF65-F5344CB8AC3E}">
        <p14:creationId xmlns:p14="http://schemas.microsoft.com/office/powerpoint/2010/main" val="33278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5786D0-EB0F-6101-BF7C-60166675A04B}"/>
              </a:ext>
            </a:extLst>
          </p:cNvPr>
          <p:cNvSpPr>
            <a:spLocks noGrp="1"/>
          </p:cNvSpPr>
          <p:nvPr>
            <p:ph sz="half" idx="1"/>
          </p:nvPr>
        </p:nvSpPr>
        <p:spPr>
          <a:xfrm>
            <a:off x="830358" y="1447800"/>
            <a:ext cx="7704042" cy="4662998"/>
          </a:xfrm>
        </p:spPr>
        <p:txBody>
          <a:bodyPr>
            <a:normAutofit/>
          </a:bodyPr>
          <a:lstStyle/>
          <a:p>
            <a:pPr marL="265113" indent="-265113">
              <a:buFont typeface="Arial" panose="020B0604020202020204" pitchFamily="34" charset="0"/>
              <a:buChar char="•"/>
            </a:pPr>
            <a:r>
              <a:rPr lang="en-US" sz="2000" b="0" i="0" dirty="0">
                <a:solidFill>
                  <a:srgbClr val="000000"/>
                </a:solidFill>
                <a:effectLst/>
              </a:rPr>
              <a:t>The CT Law includes TP rules that apply to UAE businesses with respect to related party and connected persons transactions.</a:t>
            </a:r>
          </a:p>
          <a:p>
            <a:pPr marL="265113" indent="-265113">
              <a:buFont typeface="Arial" panose="020B0604020202020204" pitchFamily="34" charset="0"/>
              <a:buChar char="•"/>
            </a:pPr>
            <a:r>
              <a:rPr lang="en-US" sz="2000" b="0" i="0" dirty="0">
                <a:solidFill>
                  <a:srgbClr val="000000"/>
                </a:solidFill>
                <a:effectLst/>
              </a:rPr>
              <a:t>The Law considers a transaction or arrangement with a related party or connected person to have met the arm’s-length principle if the outcome of such transaction is consistent with the outcome that would have been realized if the parties to the same transaction were not related or otherwise connected</a:t>
            </a:r>
            <a:r>
              <a:rPr lang="en-US" b="0" i="0" dirty="0">
                <a:solidFill>
                  <a:srgbClr val="000000"/>
                </a:solidFill>
                <a:effectLst/>
                <a:latin typeface="+mj-lt"/>
              </a:rPr>
              <a:t>.</a:t>
            </a:r>
            <a:endParaRPr lang="en-IN" dirty="0">
              <a:latin typeface="+mj-lt"/>
            </a:endParaRPr>
          </a:p>
        </p:txBody>
      </p:sp>
      <p:sp>
        <p:nvSpPr>
          <p:cNvPr id="4" name="Slide Number Placeholder 3">
            <a:extLst>
              <a:ext uri="{FF2B5EF4-FFF2-40B4-BE49-F238E27FC236}">
                <a16:creationId xmlns:a16="http://schemas.microsoft.com/office/drawing/2014/main" id="{E35018B0-5C07-CC1D-B603-BF3F1BB12492}"/>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Title 4">
            <a:extLst>
              <a:ext uri="{FF2B5EF4-FFF2-40B4-BE49-F238E27FC236}">
                <a16:creationId xmlns:a16="http://schemas.microsoft.com/office/drawing/2014/main" id="{2A217E18-B584-4228-75E8-859B7E8DFCED}"/>
              </a:ext>
            </a:extLst>
          </p:cNvPr>
          <p:cNvSpPr>
            <a:spLocks noGrp="1"/>
          </p:cNvSpPr>
          <p:nvPr>
            <p:ph type="title"/>
          </p:nvPr>
        </p:nvSpPr>
        <p:spPr/>
        <p:txBody>
          <a:bodyPr/>
          <a:lstStyle/>
          <a:p>
            <a:r>
              <a:rPr lang="en-US" dirty="0" err="1"/>
              <a:t>Uae</a:t>
            </a:r>
            <a:r>
              <a:rPr lang="en-US" dirty="0"/>
              <a:t> Transfer Pricing (“TP”) Rules</a:t>
            </a:r>
            <a:endParaRPr lang="en-IN" dirty="0"/>
          </a:p>
        </p:txBody>
      </p:sp>
      <p:pic>
        <p:nvPicPr>
          <p:cNvPr id="3" name="Picture 2">
            <a:extLst>
              <a:ext uri="{FF2B5EF4-FFF2-40B4-BE49-F238E27FC236}">
                <a16:creationId xmlns:a16="http://schemas.microsoft.com/office/drawing/2014/main" id="{6B76FD99-7130-DFBE-ED17-9301A80A6D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56440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4DF3-2E64-BBAB-D3FE-1A16CED32286}"/>
              </a:ext>
            </a:extLst>
          </p:cNvPr>
          <p:cNvSpPr>
            <a:spLocks noGrp="1"/>
          </p:cNvSpPr>
          <p:nvPr>
            <p:ph type="title"/>
          </p:nvPr>
        </p:nvSpPr>
        <p:spPr/>
        <p:txBody>
          <a:bodyPr/>
          <a:lstStyle/>
          <a:p>
            <a:r>
              <a:rPr lang="en-US" dirty="0"/>
              <a:t>TP articles in the law</a:t>
            </a:r>
            <a:endParaRPr lang="en-IN" dirty="0"/>
          </a:p>
        </p:txBody>
      </p:sp>
      <p:sp>
        <p:nvSpPr>
          <p:cNvPr id="3" name="Content Placeholder 2">
            <a:extLst>
              <a:ext uri="{FF2B5EF4-FFF2-40B4-BE49-F238E27FC236}">
                <a16:creationId xmlns:a16="http://schemas.microsoft.com/office/drawing/2014/main" id="{5809F943-E8DB-FBF7-883A-2BC1BC266186}"/>
              </a:ext>
            </a:extLst>
          </p:cNvPr>
          <p:cNvSpPr>
            <a:spLocks noGrp="1"/>
          </p:cNvSpPr>
          <p:nvPr>
            <p:ph idx="1"/>
          </p:nvPr>
        </p:nvSpPr>
        <p:spPr/>
        <p:txBody>
          <a:bodyPr/>
          <a:lstStyle/>
          <a:p>
            <a:pPr marL="285750" indent="-285750">
              <a:buFont typeface="Arial" panose="020B0604020202020204" pitchFamily="34" charset="0"/>
              <a:buChar char="•"/>
            </a:pPr>
            <a:r>
              <a:rPr lang="en-IN" sz="1800" b="0" dirty="0">
                <a:solidFill>
                  <a:srgbClr val="000000"/>
                </a:solidFill>
                <a:effectLst/>
                <a:ea typeface="Calibri" panose="020F0502020204030204" pitchFamily="34" charset="0"/>
                <a:cs typeface="Times New Roman" panose="02020603050405020304" pitchFamily="18" charset="0"/>
              </a:rPr>
              <a:t>Article 1- Definitions </a:t>
            </a:r>
          </a:p>
          <a:p>
            <a:pPr marL="285750" indent="-285750">
              <a:buFont typeface="Arial" panose="020B0604020202020204" pitchFamily="34" charset="0"/>
              <a:buChar char="•"/>
            </a:pPr>
            <a:r>
              <a:rPr lang="en-IN" sz="1800" b="0" dirty="0">
                <a:solidFill>
                  <a:srgbClr val="000000"/>
                </a:solidFill>
                <a:effectLst/>
                <a:ea typeface="Calibri" panose="020F0502020204030204" pitchFamily="34" charset="0"/>
                <a:cs typeface="Times New Roman" panose="02020603050405020304" pitchFamily="18" charset="0"/>
              </a:rPr>
              <a:t>Article 34 – Arm’s Length Principle</a:t>
            </a:r>
            <a:endParaRPr lang="en-IN" sz="1800" b="0" dirty="0">
              <a:solidFill>
                <a:srgbClr val="000000"/>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800" b="0" dirty="0">
                <a:solidFill>
                  <a:srgbClr val="000000"/>
                </a:solidFill>
                <a:effectLst/>
                <a:ea typeface="Calibri" panose="020F0502020204030204" pitchFamily="34" charset="0"/>
                <a:cs typeface="Times New Roman" panose="02020603050405020304" pitchFamily="18" charset="0"/>
              </a:rPr>
              <a:t>Article 35 – Related Parties and Control</a:t>
            </a:r>
          </a:p>
          <a:p>
            <a:pPr marL="285750" indent="-285750">
              <a:buFont typeface="Arial" panose="020B0604020202020204" pitchFamily="34" charset="0"/>
              <a:buChar char="•"/>
            </a:pPr>
            <a:r>
              <a:rPr lang="en-IN" sz="1800" b="0" dirty="0">
                <a:solidFill>
                  <a:srgbClr val="000000"/>
                </a:solidFill>
                <a:effectLst/>
                <a:ea typeface="Calibri" panose="020F0502020204030204" pitchFamily="34" charset="0"/>
                <a:cs typeface="Times New Roman" panose="02020603050405020304" pitchFamily="18" charset="0"/>
              </a:rPr>
              <a:t>Article 36 – Payments to Connected Persons</a:t>
            </a:r>
            <a:endParaRPr lang="en-IN" sz="1800" b="0" dirty="0">
              <a:solidFill>
                <a:srgbClr val="000000"/>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800" b="0" dirty="0">
                <a:solidFill>
                  <a:srgbClr val="000000"/>
                </a:solidFill>
                <a:effectLst/>
                <a:ea typeface="Calibri" panose="020F0502020204030204" pitchFamily="34" charset="0"/>
                <a:cs typeface="Times New Roman" panose="02020603050405020304" pitchFamily="18" charset="0"/>
              </a:rPr>
              <a:t>Article 55 – Transfer Pricing Documentation</a:t>
            </a:r>
            <a:endParaRPr lang="en-IN" sz="18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IN" dirty="0"/>
          </a:p>
        </p:txBody>
      </p:sp>
      <p:sp>
        <p:nvSpPr>
          <p:cNvPr id="4" name="Slide Number Placeholder 3">
            <a:extLst>
              <a:ext uri="{FF2B5EF4-FFF2-40B4-BE49-F238E27FC236}">
                <a16:creationId xmlns:a16="http://schemas.microsoft.com/office/drawing/2014/main" id="{FC2981E0-D3F9-1066-53E3-459D3EF639A1}"/>
              </a:ext>
            </a:extLst>
          </p:cNvPr>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5" name="Picture 4">
            <a:extLst>
              <a:ext uri="{FF2B5EF4-FFF2-40B4-BE49-F238E27FC236}">
                <a16:creationId xmlns:a16="http://schemas.microsoft.com/office/drawing/2014/main" id="{D9842C5B-F131-3E52-8817-F873D5D181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400099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4663FE9-C4D8-41E7-A1BC-C3626C90E62B}"/>
              </a:ext>
            </a:extLst>
          </p:cNvPr>
          <p:cNvSpPr txBox="1"/>
          <p:nvPr/>
        </p:nvSpPr>
        <p:spPr>
          <a:xfrm>
            <a:off x="339291" y="616446"/>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Article 34- Arm’s length Principle</a:t>
            </a:r>
          </a:p>
        </p:txBody>
      </p:sp>
      <p:sp>
        <p:nvSpPr>
          <p:cNvPr id="2" name="Slide Number Placeholder 1">
            <a:extLst>
              <a:ext uri="{FF2B5EF4-FFF2-40B4-BE49-F238E27FC236}">
                <a16:creationId xmlns:a16="http://schemas.microsoft.com/office/drawing/2014/main" id="{99DDD2DB-09F8-47D3-BE34-6CD42480DCEA}"/>
              </a:ext>
            </a:extLst>
          </p:cNvPr>
          <p:cNvSpPr>
            <a:spLocks noGrp="1"/>
          </p:cNvSpPr>
          <p:nvPr>
            <p:ph type="sldNum" sz="quarter" idx="12"/>
          </p:nvPr>
        </p:nvSpPr>
        <p:spPr>
          <a:ln>
            <a:solidFill>
              <a:schemeClr val="bg1"/>
            </a:solidFill>
          </a:ln>
        </p:spPr>
        <p:txBody>
          <a:bodyPr/>
          <a:lstStyle/>
          <a:p>
            <a:fld id="{B6F15528-21DE-4FAA-801E-634DDDAF4B2B}" type="slidenum">
              <a:rPr lang="en-US" sz="1400" b="1" smtClean="0">
                <a:solidFill>
                  <a:schemeClr val="bg1"/>
                </a:solidFill>
              </a:rPr>
              <a:pPr/>
              <a:t>4</a:t>
            </a:fld>
            <a:endParaRPr lang="en-US" b="1" dirty="0">
              <a:solidFill>
                <a:schemeClr val="bg1"/>
              </a:solidFill>
            </a:endParaRPr>
          </a:p>
        </p:txBody>
      </p:sp>
      <p:graphicFrame>
        <p:nvGraphicFramePr>
          <p:cNvPr id="3" name="Content Placeholder 3">
            <a:extLst>
              <a:ext uri="{FF2B5EF4-FFF2-40B4-BE49-F238E27FC236}">
                <a16:creationId xmlns:a16="http://schemas.microsoft.com/office/drawing/2014/main" id="{C53B50AD-2287-FF7A-02D8-4834A4A0DA77}"/>
              </a:ext>
            </a:extLst>
          </p:cNvPr>
          <p:cNvGraphicFramePr>
            <a:graphicFrameLocks noGrp="1"/>
          </p:cNvGraphicFramePr>
          <p:nvPr>
            <p:ph idx="1"/>
            <p:extLst>
              <p:ext uri="{D42A27DB-BD31-4B8C-83A1-F6EECF244321}">
                <p14:modId xmlns:p14="http://schemas.microsoft.com/office/powerpoint/2010/main" val="8635529"/>
              </p:ext>
            </p:extLst>
          </p:nvPr>
        </p:nvGraphicFramePr>
        <p:xfrm>
          <a:off x="2133600" y="1295400"/>
          <a:ext cx="5210175" cy="46368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9EC15B1F-C7A0-CAC1-7888-03B4BE7CA1E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165964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103263-34C5-AB93-DCE3-EA49B3BE4FEF}"/>
              </a:ext>
            </a:extLst>
          </p:cNvPr>
          <p:cNvSpPr>
            <a:spLocks noGrp="1"/>
          </p:cNvSpPr>
          <p:nvPr>
            <p:ph sz="half" idx="1"/>
          </p:nvPr>
        </p:nvSpPr>
        <p:spPr>
          <a:xfrm>
            <a:off x="381000" y="1447800"/>
            <a:ext cx="3200400" cy="3712464"/>
          </a:xfrm>
        </p:spPr>
        <p:txBody>
          <a:bodyPr>
            <a:normAutofit fontScale="92500" lnSpcReduction="10000"/>
          </a:bodyPr>
          <a:lstStyle/>
          <a:p>
            <a:pPr marL="84138" indent="-84138"/>
            <a:r>
              <a:rPr lang="en-US" sz="1900" dirty="0">
                <a:latin typeface="+mj-lt"/>
              </a:rPr>
              <a:t>Methods prescribed for arriving at ALP:</a:t>
            </a:r>
          </a:p>
          <a:p>
            <a:pPr algn="l"/>
            <a:endParaRPr lang="en-IN" sz="1900" b="0" i="0" u="none" strike="noStrike" baseline="0" dirty="0">
              <a:solidFill>
                <a:srgbClr val="000000"/>
              </a:solidFill>
              <a:latin typeface="+mj-lt"/>
            </a:endParaRPr>
          </a:p>
          <a:p>
            <a:pPr marL="180975" indent="-180975"/>
            <a:r>
              <a:rPr lang="en-US" sz="1900" b="0" i="0" u="none" strike="noStrike" baseline="0" dirty="0">
                <a:solidFill>
                  <a:srgbClr val="000000"/>
                </a:solidFill>
                <a:latin typeface="+mj-lt"/>
              </a:rPr>
              <a:t>a. The comparable uncontrolled price method. </a:t>
            </a:r>
          </a:p>
          <a:p>
            <a:pPr marL="180975" indent="-180975"/>
            <a:r>
              <a:rPr lang="en-US" sz="1900" b="0" i="0" u="none" strike="noStrike" baseline="0" dirty="0">
                <a:solidFill>
                  <a:srgbClr val="000000"/>
                </a:solidFill>
                <a:latin typeface="+mj-lt"/>
              </a:rPr>
              <a:t>b. The resale price method. </a:t>
            </a:r>
          </a:p>
          <a:p>
            <a:pPr marL="180975" indent="-180975"/>
            <a:r>
              <a:rPr lang="en-IN" sz="1900" b="0" i="0" u="none" strike="noStrike" baseline="0" dirty="0">
                <a:solidFill>
                  <a:srgbClr val="000000"/>
                </a:solidFill>
                <a:latin typeface="+mj-lt"/>
              </a:rPr>
              <a:t>c. The cost-plus method. </a:t>
            </a:r>
          </a:p>
          <a:p>
            <a:pPr marL="180975" indent="-180975"/>
            <a:r>
              <a:rPr lang="en-US" sz="1900" b="0" i="0" u="none" strike="noStrike" baseline="0" dirty="0">
                <a:solidFill>
                  <a:srgbClr val="000000"/>
                </a:solidFill>
                <a:latin typeface="+mj-lt"/>
              </a:rPr>
              <a:t>d. The transactional net margin method. </a:t>
            </a:r>
          </a:p>
          <a:p>
            <a:pPr marL="180975" indent="-180975"/>
            <a:r>
              <a:rPr lang="en-US" sz="1900" b="0" i="0" u="none" strike="noStrike" baseline="0" dirty="0">
                <a:solidFill>
                  <a:srgbClr val="000000"/>
                </a:solidFill>
                <a:latin typeface="+mj-lt"/>
              </a:rPr>
              <a:t>e. The transactional profit split method. </a:t>
            </a:r>
          </a:p>
          <a:p>
            <a:endParaRPr lang="en-IN" dirty="0"/>
          </a:p>
        </p:txBody>
      </p:sp>
      <p:sp>
        <p:nvSpPr>
          <p:cNvPr id="4" name="Slide Number Placeholder 3">
            <a:extLst>
              <a:ext uri="{FF2B5EF4-FFF2-40B4-BE49-F238E27FC236}">
                <a16:creationId xmlns:a16="http://schemas.microsoft.com/office/drawing/2014/main" id="{4251B5BF-64F2-C12D-2DE5-09375BF97641}"/>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TextBox 7">
            <a:extLst>
              <a:ext uri="{FF2B5EF4-FFF2-40B4-BE49-F238E27FC236}">
                <a16:creationId xmlns:a16="http://schemas.microsoft.com/office/drawing/2014/main" id="{46429520-FCB4-3028-9533-38604E29A40C}"/>
              </a:ext>
            </a:extLst>
          </p:cNvPr>
          <p:cNvSpPr txBox="1"/>
          <p:nvPr/>
        </p:nvSpPr>
        <p:spPr>
          <a:xfrm>
            <a:off x="303196" y="457200"/>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Article 34- Arm’s length Principle</a:t>
            </a:r>
          </a:p>
        </p:txBody>
      </p:sp>
      <p:pic>
        <p:nvPicPr>
          <p:cNvPr id="3" name="Picture 2">
            <a:extLst>
              <a:ext uri="{FF2B5EF4-FFF2-40B4-BE49-F238E27FC236}">
                <a16:creationId xmlns:a16="http://schemas.microsoft.com/office/drawing/2014/main" id="{D4D67556-DD1A-F171-9190-9B3946B7C5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59886"/>
            <a:ext cx="882062" cy="461666"/>
          </a:xfrm>
          <a:prstGeom prst="rect">
            <a:avLst/>
          </a:prstGeom>
        </p:spPr>
      </p:pic>
    </p:spTree>
    <p:extLst>
      <p:ext uri="{BB962C8B-B14F-4D97-AF65-F5344CB8AC3E}">
        <p14:creationId xmlns:p14="http://schemas.microsoft.com/office/powerpoint/2010/main" val="1932327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4663FE9-C4D8-41E7-A1BC-C3626C90E62B}"/>
              </a:ext>
            </a:extLst>
          </p:cNvPr>
          <p:cNvSpPr txBox="1"/>
          <p:nvPr/>
        </p:nvSpPr>
        <p:spPr>
          <a:xfrm>
            <a:off x="230840" y="382017"/>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Article 35- Related parties</a:t>
            </a:r>
          </a:p>
        </p:txBody>
      </p:sp>
      <p:sp>
        <p:nvSpPr>
          <p:cNvPr id="2" name="Slide Number Placeholder 1">
            <a:extLst>
              <a:ext uri="{FF2B5EF4-FFF2-40B4-BE49-F238E27FC236}">
                <a16:creationId xmlns:a16="http://schemas.microsoft.com/office/drawing/2014/main" id="{99DDD2DB-09F8-47D3-BE34-6CD42480DCEA}"/>
              </a:ext>
            </a:extLst>
          </p:cNvPr>
          <p:cNvSpPr>
            <a:spLocks noGrp="1"/>
          </p:cNvSpPr>
          <p:nvPr>
            <p:ph type="sldNum" sz="quarter" idx="12"/>
          </p:nvPr>
        </p:nvSpPr>
        <p:spPr>
          <a:ln>
            <a:solidFill>
              <a:schemeClr val="bg1"/>
            </a:solidFill>
          </a:ln>
        </p:spPr>
        <p:txBody>
          <a:bodyPr/>
          <a:lstStyle/>
          <a:p>
            <a:fld id="{B6F15528-21DE-4FAA-801E-634DDDAF4B2B}" type="slidenum">
              <a:rPr lang="en-US" sz="1400" b="1" smtClean="0">
                <a:solidFill>
                  <a:schemeClr val="bg1"/>
                </a:solidFill>
              </a:rPr>
              <a:pPr/>
              <a:t>6</a:t>
            </a:fld>
            <a:endParaRPr lang="en-US" b="1" dirty="0">
              <a:solidFill>
                <a:schemeClr val="bg1"/>
              </a:solidFill>
            </a:endParaRPr>
          </a:p>
        </p:txBody>
      </p:sp>
      <p:sp>
        <p:nvSpPr>
          <p:cNvPr id="13" name="TextBox 12">
            <a:extLst>
              <a:ext uri="{FF2B5EF4-FFF2-40B4-BE49-F238E27FC236}">
                <a16:creationId xmlns:a16="http://schemas.microsoft.com/office/drawing/2014/main" id="{B44A4B0B-1A83-46C2-9E6C-308D407EB7AD}"/>
              </a:ext>
            </a:extLst>
          </p:cNvPr>
          <p:cNvSpPr txBox="1"/>
          <p:nvPr/>
        </p:nvSpPr>
        <p:spPr>
          <a:xfrm>
            <a:off x="2286000" y="1828800"/>
            <a:ext cx="381000" cy="2800767"/>
          </a:xfrm>
          <a:prstGeom prst="rect">
            <a:avLst/>
          </a:prstGeom>
          <a:no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1</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2</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3</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4</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5</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6</a:t>
            </a:r>
          </a:p>
        </p:txBody>
      </p:sp>
      <p:sp>
        <p:nvSpPr>
          <p:cNvPr id="19" name="TextBox 18">
            <a:extLst>
              <a:ext uri="{FF2B5EF4-FFF2-40B4-BE49-F238E27FC236}">
                <a16:creationId xmlns:a16="http://schemas.microsoft.com/office/drawing/2014/main" id="{34710848-F842-F279-5F55-6287E9E8EE51}"/>
              </a:ext>
            </a:extLst>
          </p:cNvPr>
          <p:cNvSpPr txBox="1"/>
          <p:nvPr/>
        </p:nvSpPr>
        <p:spPr>
          <a:xfrm>
            <a:off x="350520" y="1031081"/>
            <a:ext cx="8186120" cy="3693319"/>
          </a:xfrm>
          <a:prstGeom prst="rect">
            <a:avLst/>
          </a:prstGeom>
          <a:noFill/>
        </p:spPr>
        <p:txBody>
          <a:bodyPr wrap="square" rtlCol="0">
            <a:spAutoFit/>
          </a:bodyPr>
          <a:lstStyle/>
          <a:p>
            <a:r>
              <a:rPr lang="en-US" b="1" u="sng" dirty="0">
                <a:solidFill>
                  <a:srgbClr val="0070C0"/>
                </a:solidFill>
                <a:uFill>
                  <a:solidFill>
                    <a:srgbClr val="00B0F0"/>
                  </a:solidFill>
                </a:uFill>
                <a:cs typeface="Calibri" pitchFamily="34" charset="0"/>
              </a:rPr>
              <a:t>Article 35</a:t>
            </a:r>
          </a:p>
          <a:p>
            <a:endParaRPr lang="en-US" b="1" u="sng" dirty="0">
              <a:solidFill>
                <a:srgbClr val="0070C0"/>
              </a:solidFill>
              <a:uFill>
                <a:solidFill>
                  <a:srgbClr val="00B0F0"/>
                </a:solidFill>
              </a:uFill>
              <a:cs typeface="Calibri" pitchFamily="34" charset="0"/>
            </a:endParaRPr>
          </a:p>
          <a:p>
            <a:pPr marL="285750" indent="-285750" algn="l">
              <a:buFont typeface="Arial" panose="020B0604020202020204" pitchFamily="34" charset="0"/>
              <a:buChar char="•"/>
            </a:pPr>
            <a:r>
              <a:rPr lang="en-US" b="0" i="0" u="none" strike="noStrike" baseline="0" dirty="0"/>
              <a:t>Two or more natural persons who are related within the fourth degree of kinship or affiliation, including by way of adoption or </a:t>
            </a:r>
            <a:r>
              <a:rPr lang="en-IN" b="0" i="0" u="none" strike="noStrike" baseline="0" dirty="0"/>
              <a:t>guardianship</a:t>
            </a:r>
          </a:p>
          <a:p>
            <a:pPr marL="285750" indent="-285750" algn="l">
              <a:buFont typeface="Arial" panose="020B0604020202020204" pitchFamily="34" charset="0"/>
              <a:buChar char="•"/>
            </a:pPr>
            <a:endParaRPr lang="en-IN" b="0" i="0" u="none" strike="noStrike" baseline="0" dirty="0"/>
          </a:p>
          <a:p>
            <a:pPr marL="285750" indent="-285750" algn="l">
              <a:buFont typeface="Arial" panose="020B0604020202020204" pitchFamily="34" charset="0"/>
              <a:buChar char="•"/>
            </a:pPr>
            <a:r>
              <a:rPr lang="en-US" b="0" i="0" u="none" strike="noStrike" baseline="0" dirty="0"/>
              <a:t>A Person and its Permanent Establishment or Foreign </a:t>
            </a:r>
            <a:r>
              <a:rPr lang="en-IN" b="0" i="0" u="none" strike="noStrike" baseline="0" dirty="0"/>
              <a:t>Permanent Establishment</a:t>
            </a:r>
          </a:p>
          <a:p>
            <a:pPr marL="285750" indent="-285750" algn="l">
              <a:buFont typeface="Arial" panose="020B0604020202020204" pitchFamily="34" charset="0"/>
              <a:buChar char="•"/>
            </a:pPr>
            <a:endParaRPr lang="en-US" b="0" i="0" u="none" strike="noStrike" baseline="0" dirty="0"/>
          </a:p>
          <a:p>
            <a:pPr marL="285750" indent="-285750" algn="l">
              <a:buFont typeface="Arial" panose="020B0604020202020204" pitchFamily="34" charset="0"/>
              <a:buChar char="•"/>
            </a:pPr>
            <a:r>
              <a:rPr lang="en-US" b="0" i="0" u="none" strike="noStrike" baseline="0" dirty="0"/>
              <a:t>Two or more Persons that are partners in the same </a:t>
            </a:r>
            <a:r>
              <a:rPr lang="en-IN" b="0" i="0" u="none" strike="noStrike" baseline="0" dirty="0"/>
              <a:t>Unincorporated Partnership</a:t>
            </a:r>
          </a:p>
          <a:p>
            <a:pPr marL="285750" indent="-285750" algn="l">
              <a:buFont typeface="Arial" panose="020B0604020202020204" pitchFamily="34" charset="0"/>
              <a:buChar char="•"/>
            </a:pPr>
            <a:endParaRPr lang="en-US" b="0" i="0" u="none" strike="noStrike" baseline="0" dirty="0"/>
          </a:p>
          <a:p>
            <a:pPr marL="285750" indent="-285750" algn="l">
              <a:buFont typeface="Arial" panose="020B0604020202020204" pitchFamily="34" charset="0"/>
              <a:buChar char="•"/>
            </a:pPr>
            <a:r>
              <a:rPr lang="en-US" b="0" i="0" u="none" strike="noStrike" baseline="0" dirty="0"/>
              <a:t>A Person who is the trustee, founder, settlor or beneficiary of a trust or foundation, and its Related Parties</a:t>
            </a:r>
            <a:endParaRPr lang="en-US" b="1" u="sng" dirty="0">
              <a:uFill>
                <a:solidFill>
                  <a:srgbClr val="00B0F0"/>
                </a:solidFill>
              </a:uFill>
              <a:cs typeface="Calibri" pitchFamily="34" charset="0"/>
            </a:endParaRPr>
          </a:p>
          <a:p>
            <a:endParaRPr lang="en-US" b="1" u="sng" dirty="0">
              <a:solidFill>
                <a:srgbClr val="0070C0"/>
              </a:solidFill>
              <a:uFill>
                <a:solidFill>
                  <a:srgbClr val="00B0F0"/>
                </a:solidFill>
              </a:uFill>
              <a:cs typeface="Calibri" pitchFamily="34" charset="0"/>
            </a:endParaRPr>
          </a:p>
          <a:p>
            <a:endParaRPr lang="en-US" dirty="0"/>
          </a:p>
        </p:txBody>
      </p:sp>
      <p:pic>
        <p:nvPicPr>
          <p:cNvPr id="3" name="Picture 2">
            <a:extLst>
              <a:ext uri="{FF2B5EF4-FFF2-40B4-BE49-F238E27FC236}">
                <a16:creationId xmlns:a16="http://schemas.microsoft.com/office/drawing/2014/main" id="{C2857F96-36B2-F647-B4D8-9F6225391B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194344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4663FE9-C4D8-41E7-A1BC-C3626C90E62B}"/>
              </a:ext>
            </a:extLst>
          </p:cNvPr>
          <p:cNvSpPr txBox="1"/>
          <p:nvPr/>
        </p:nvSpPr>
        <p:spPr>
          <a:xfrm>
            <a:off x="230840" y="363939"/>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Article 35- Related parties</a:t>
            </a:r>
          </a:p>
        </p:txBody>
      </p:sp>
      <p:sp>
        <p:nvSpPr>
          <p:cNvPr id="2" name="Slide Number Placeholder 1">
            <a:extLst>
              <a:ext uri="{FF2B5EF4-FFF2-40B4-BE49-F238E27FC236}">
                <a16:creationId xmlns:a16="http://schemas.microsoft.com/office/drawing/2014/main" id="{99DDD2DB-09F8-47D3-BE34-6CD42480DCEA}"/>
              </a:ext>
            </a:extLst>
          </p:cNvPr>
          <p:cNvSpPr>
            <a:spLocks noGrp="1"/>
          </p:cNvSpPr>
          <p:nvPr>
            <p:ph type="sldNum" sz="quarter" idx="12"/>
          </p:nvPr>
        </p:nvSpPr>
        <p:spPr>
          <a:ln>
            <a:solidFill>
              <a:schemeClr val="bg1"/>
            </a:solidFill>
          </a:ln>
        </p:spPr>
        <p:txBody>
          <a:bodyPr/>
          <a:lstStyle/>
          <a:p>
            <a:fld id="{B6F15528-21DE-4FAA-801E-634DDDAF4B2B}" type="slidenum">
              <a:rPr lang="en-US" sz="1400" b="1" smtClean="0">
                <a:solidFill>
                  <a:schemeClr val="bg1"/>
                </a:solidFill>
              </a:rPr>
              <a:pPr/>
              <a:t>7</a:t>
            </a:fld>
            <a:endParaRPr lang="en-US" b="1" dirty="0">
              <a:solidFill>
                <a:schemeClr val="bg1"/>
              </a:solidFill>
            </a:endParaRPr>
          </a:p>
        </p:txBody>
      </p:sp>
      <p:sp>
        <p:nvSpPr>
          <p:cNvPr id="13" name="TextBox 12">
            <a:extLst>
              <a:ext uri="{FF2B5EF4-FFF2-40B4-BE49-F238E27FC236}">
                <a16:creationId xmlns:a16="http://schemas.microsoft.com/office/drawing/2014/main" id="{B44A4B0B-1A83-46C2-9E6C-308D407EB7AD}"/>
              </a:ext>
            </a:extLst>
          </p:cNvPr>
          <p:cNvSpPr txBox="1"/>
          <p:nvPr/>
        </p:nvSpPr>
        <p:spPr>
          <a:xfrm>
            <a:off x="2286000" y="1828800"/>
            <a:ext cx="381000" cy="2800767"/>
          </a:xfrm>
          <a:prstGeom prst="rect">
            <a:avLst/>
          </a:prstGeom>
          <a:no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1</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2</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3</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4</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5</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6</a:t>
            </a:r>
          </a:p>
        </p:txBody>
      </p:sp>
      <p:sp>
        <p:nvSpPr>
          <p:cNvPr id="19" name="TextBox 18">
            <a:extLst>
              <a:ext uri="{FF2B5EF4-FFF2-40B4-BE49-F238E27FC236}">
                <a16:creationId xmlns:a16="http://schemas.microsoft.com/office/drawing/2014/main" id="{34710848-F842-F279-5F55-6287E9E8EE51}"/>
              </a:ext>
            </a:extLst>
          </p:cNvPr>
          <p:cNvSpPr txBox="1"/>
          <p:nvPr/>
        </p:nvSpPr>
        <p:spPr>
          <a:xfrm>
            <a:off x="381000" y="1018004"/>
            <a:ext cx="8200104" cy="2944396"/>
          </a:xfrm>
          <a:prstGeom prst="rect">
            <a:avLst/>
          </a:prstGeom>
          <a:noFill/>
        </p:spPr>
        <p:txBody>
          <a:bodyPr wrap="square" rtlCol="0">
            <a:spAutoFit/>
          </a:bodyPr>
          <a:lstStyle/>
          <a:p>
            <a:pPr marL="342900" indent="-342900">
              <a:spcBef>
                <a:spcPts val="500"/>
              </a:spcBef>
              <a:spcAft>
                <a:spcPts val="600"/>
              </a:spcAft>
              <a:buSzPts val="1000"/>
              <a:buFont typeface="Symbol" panose="05050102010706020507" pitchFamily="18" charset="2"/>
              <a:buChar char=""/>
              <a:tabLst>
                <a:tab pos="457200" algn="l"/>
              </a:tabLst>
            </a:pPr>
            <a:r>
              <a:rPr lang="en-IN" dirty="0">
                <a:solidFill>
                  <a:srgbClr val="333333"/>
                </a:solidFill>
                <a:effectLst/>
                <a:ea typeface="Times New Roman" panose="02020603050405020304" pitchFamily="18" charset="0"/>
              </a:rPr>
              <a:t>A natural person and a juridical person, where the natural person (either alone or through one of its related parties) directly or indirectly owns the juridical person (i.e., has a 50% or more shareholding interest)</a:t>
            </a:r>
            <a:endParaRPr lang="en-IN" dirty="0">
              <a:effectLst/>
              <a:ea typeface="Times New Roman" panose="02020603050405020304" pitchFamily="18" charset="0"/>
            </a:endParaRPr>
          </a:p>
          <a:p>
            <a:pPr marL="342900" lvl="0" indent="-342900">
              <a:spcBef>
                <a:spcPts val="500"/>
              </a:spcBef>
              <a:spcAft>
                <a:spcPts val="600"/>
              </a:spcAft>
              <a:buSzPts val="1000"/>
              <a:buFont typeface="Symbol" panose="05050102010706020507" pitchFamily="18" charset="2"/>
              <a:buChar char=""/>
              <a:tabLst>
                <a:tab pos="457200" algn="l"/>
              </a:tabLst>
            </a:pPr>
            <a:r>
              <a:rPr lang="en-IN" dirty="0">
                <a:solidFill>
                  <a:srgbClr val="333333"/>
                </a:solidFill>
                <a:effectLst/>
                <a:ea typeface="Times New Roman" panose="02020603050405020304" pitchFamily="18" charset="0"/>
              </a:rPr>
              <a:t>Two or more juridical persons, where one of the juridical persons (either alone or in conjunction with its related parties) directly or indirectly owns the other juridical person (i.e., has a 50% or more ownership interest)</a:t>
            </a:r>
            <a:endParaRPr lang="en-IN" dirty="0">
              <a:effectLst/>
              <a:ea typeface="Times New Roman" panose="02020603050405020304" pitchFamily="18" charset="0"/>
            </a:endParaRPr>
          </a:p>
          <a:p>
            <a:pPr marL="342900" lvl="0" indent="-342900">
              <a:spcBef>
                <a:spcPts val="500"/>
              </a:spcBef>
              <a:spcAft>
                <a:spcPts val="600"/>
              </a:spcAft>
              <a:buSzPts val="1000"/>
              <a:buFont typeface="Symbol" panose="05050102010706020507" pitchFamily="18" charset="2"/>
              <a:buChar char=""/>
              <a:tabLst>
                <a:tab pos="457200" algn="l"/>
              </a:tabLst>
            </a:pPr>
            <a:r>
              <a:rPr lang="en-IN" dirty="0">
                <a:solidFill>
                  <a:srgbClr val="333333"/>
                </a:solidFill>
                <a:effectLst/>
                <a:ea typeface="Times New Roman" panose="02020603050405020304" pitchFamily="18" charset="0"/>
              </a:rPr>
              <a:t>A juridical person, (whether alone or in conjunction with its related parties), directly or indirectly controls another juridical person</a:t>
            </a:r>
            <a:endParaRPr lang="en-IN" dirty="0">
              <a:effectLst/>
              <a:ea typeface="Times New Roman" panose="02020603050405020304" pitchFamily="18" charset="0"/>
            </a:endParaRPr>
          </a:p>
          <a:p>
            <a:endParaRPr lang="en-US" dirty="0"/>
          </a:p>
        </p:txBody>
      </p:sp>
      <p:pic>
        <p:nvPicPr>
          <p:cNvPr id="3" name="Picture 2">
            <a:extLst>
              <a:ext uri="{FF2B5EF4-FFF2-40B4-BE49-F238E27FC236}">
                <a16:creationId xmlns:a16="http://schemas.microsoft.com/office/drawing/2014/main" id="{8FCCD309-7DB4-639D-360A-E88269022B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2263090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4663FE9-C4D8-41E7-A1BC-C3626C90E62B}"/>
              </a:ext>
            </a:extLst>
          </p:cNvPr>
          <p:cNvSpPr txBox="1"/>
          <p:nvPr/>
        </p:nvSpPr>
        <p:spPr>
          <a:xfrm>
            <a:off x="230840" y="369605"/>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Meaning of “control”</a:t>
            </a:r>
          </a:p>
        </p:txBody>
      </p:sp>
      <p:sp>
        <p:nvSpPr>
          <p:cNvPr id="2" name="Slide Number Placeholder 1">
            <a:extLst>
              <a:ext uri="{FF2B5EF4-FFF2-40B4-BE49-F238E27FC236}">
                <a16:creationId xmlns:a16="http://schemas.microsoft.com/office/drawing/2014/main" id="{99DDD2DB-09F8-47D3-BE34-6CD42480DCEA}"/>
              </a:ext>
            </a:extLst>
          </p:cNvPr>
          <p:cNvSpPr>
            <a:spLocks noGrp="1"/>
          </p:cNvSpPr>
          <p:nvPr>
            <p:ph type="sldNum" sz="quarter" idx="12"/>
          </p:nvPr>
        </p:nvSpPr>
        <p:spPr>
          <a:ln>
            <a:solidFill>
              <a:schemeClr val="bg1"/>
            </a:solidFill>
          </a:ln>
        </p:spPr>
        <p:txBody>
          <a:bodyPr/>
          <a:lstStyle/>
          <a:p>
            <a:fld id="{B6F15528-21DE-4FAA-801E-634DDDAF4B2B}" type="slidenum">
              <a:rPr lang="en-US" sz="1400" b="1" smtClean="0">
                <a:solidFill>
                  <a:schemeClr val="bg1"/>
                </a:solidFill>
              </a:rPr>
              <a:pPr/>
              <a:t>8</a:t>
            </a:fld>
            <a:endParaRPr lang="en-US" b="1" dirty="0">
              <a:solidFill>
                <a:schemeClr val="bg1"/>
              </a:solidFill>
            </a:endParaRPr>
          </a:p>
        </p:txBody>
      </p:sp>
      <p:sp>
        <p:nvSpPr>
          <p:cNvPr id="13" name="TextBox 12">
            <a:extLst>
              <a:ext uri="{FF2B5EF4-FFF2-40B4-BE49-F238E27FC236}">
                <a16:creationId xmlns:a16="http://schemas.microsoft.com/office/drawing/2014/main" id="{B44A4B0B-1A83-46C2-9E6C-308D407EB7AD}"/>
              </a:ext>
            </a:extLst>
          </p:cNvPr>
          <p:cNvSpPr txBox="1"/>
          <p:nvPr/>
        </p:nvSpPr>
        <p:spPr>
          <a:xfrm>
            <a:off x="2286000" y="1828800"/>
            <a:ext cx="381000" cy="2800767"/>
          </a:xfrm>
          <a:prstGeom prst="rect">
            <a:avLst/>
          </a:prstGeom>
          <a:no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1</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2</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3</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4</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5</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6</a:t>
            </a:r>
          </a:p>
        </p:txBody>
      </p:sp>
      <p:sp>
        <p:nvSpPr>
          <p:cNvPr id="3" name="TextBox 2">
            <a:extLst>
              <a:ext uri="{FF2B5EF4-FFF2-40B4-BE49-F238E27FC236}">
                <a16:creationId xmlns:a16="http://schemas.microsoft.com/office/drawing/2014/main" id="{BE861AB3-3545-0715-9732-534AEDFA9831}"/>
              </a:ext>
            </a:extLst>
          </p:cNvPr>
          <p:cNvSpPr txBox="1"/>
          <p:nvPr/>
        </p:nvSpPr>
        <p:spPr>
          <a:xfrm>
            <a:off x="381000" y="1171069"/>
            <a:ext cx="7772400" cy="3400931"/>
          </a:xfrm>
          <a:prstGeom prst="rect">
            <a:avLst/>
          </a:prstGeom>
          <a:noFill/>
        </p:spPr>
        <p:txBody>
          <a:bodyPr wrap="square" rtlCol="0">
            <a:spAutoFit/>
          </a:bodyPr>
          <a:lstStyle/>
          <a:p>
            <a:pPr algn="l">
              <a:spcAft>
                <a:spcPts val="600"/>
              </a:spcAft>
            </a:pPr>
            <a:r>
              <a:rPr lang="en-US" b="0" i="0" dirty="0">
                <a:solidFill>
                  <a:srgbClr val="000000"/>
                </a:solidFill>
                <a:effectLst/>
              </a:rPr>
              <a:t>The term “control” can be broadly categorized as:</a:t>
            </a:r>
          </a:p>
          <a:p>
            <a:pPr algn="l">
              <a:spcAft>
                <a:spcPts val="600"/>
              </a:spcAft>
              <a:buFont typeface="Arial" panose="020B0604020202020204" pitchFamily="34" charset="0"/>
              <a:buChar char="•"/>
            </a:pPr>
            <a:r>
              <a:rPr lang="en-US" b="0" i="0" dirty="0">
                <a:solidFill>
                  <a:srgbClr val="333333"/>
                </a:solidFill>
                <a:effectLst/>
              </a:rPr>
              <a:t>Having a 50% or greater share in the voting rights of another legal person.</a:t>
            </a:r>
          </a:p>
          <a:p>
            <a:pPr algn="l">
              <a:spcAft>
                <a:spcPts val="600"/>
              </a:spcAft>
              <a:buFont typeface="Arial" panose="020B0604020202020204" pitchFamily="34" charset="0"/>
              <a:buChar char="•"/>
            </a:pPr>
            <a:endParaRPr lang="en-US" b="0" i="0" dirty="0">
              <a:solidFill>
                <a:srgbClr val="333333"/>
              </a:solidFill>
              <a:effectLst/>
            </a:endParaRPr>
          </a:p>
          <a:p>
            <a:pPr algn="l">
              <a:spcAft>
                <a:spcPts val="600"/>
              </a:spcAft>
              <a:buFont typeface="Arial" panose="020B0604020202020204" pitchFamily="34" charset="0"/>
              <a:buChar char="•"/>
            </a:pPr>
            <a:r>
              <a:rPr lang="en-US" b="0" i="0" dirty="0">
                <a:solidFill>
                  <a:srgbClr val="333333"/>
                </a:solidFill>
                <a:effectLst/>
              </a:rPr>
              <a:t>Being able to determine the constitution of 50% or more of the Board of Directors of a legal person.</a:t>
            </a:r>
          </a:p>
          <a:p>
            <a:pPr algn="l">
              <a:spcAft>
                <a:spcPts val="600"/>
              </a:spcAft>
              <a:buFont typeface="Arial" panose="020B0604020202020204" pitchFamily="34" charset="0"/>
              <a:buChar char="•"/>
            </a:pPr>
            <a:endParaRPr lang="en-US" b="0" i="0" dirty="0">
              <a:solidFill>
                <a:srgbClr val="333333"/>
              </a:solidFill>
              <a:effectLst/>
            </a:endParaRPr>
          </a:p>
          <a:p>
            <a:pPr algn="l">
              <a:spcAft>
                <a:spcPts val="600"/>
              </a:spcAft>
              <a:buFont typeface="Arial" panose="020B0604020202020204" pitchFamily="34" charset="0"/>
              <a:buChar char="•"/>
            </a:pPr>
            <a:r>
              <a:rPr lang="en-US" b="0" i="0" dirty="0">
                <a:solidFill>
                  <a:srgbClr val="333333"/>
                </a:solidFill>
                <a:effectLst/>
              </a:rPr>
              <a:t>Being entitled to 50% or more of the profits of a legal person.</a:t>
            </a:r>
          </a:p>
          <a:p>
            <a:pPr algn="l">
              <a:spcAft>
                <a:spcPts val="600"/>
              </a:spcAft>
              <a:buFont typeface="Arial" panose="020B0604020202020204" pitchFamily="34" charset="0"/>
              <a:buChar char="•"/>
            </a:pPr>
            <a:endParaRPr lang="en-US" b="0" i="0" dirty="0">
              <a:solidFill>
                <a:srgbClr val="333333"/>
              </a:solidFill>
              <a:effectLst/>
            </a:endParaRPr>
          </a:p>
          <a:p>
            <a:pPr algn="l">
              <a:spcAft>
                <a:spcPts val="600"/>
              </a:spcAft>
              <a:buFont typeface="Arial" panose="020B0604020202020204" pitchFamily="34" charset="0"/>
              <a:buChar char="•"/>
            </a:pPr>
            <a:r>
              <a:rPr lang="en-US" b="0" i="0" dirty="0">
                <a:solidFill>
                  <a:srgbClr val="333333"/>
                </a:solidFill>
                <a:effectLst/>
              </a:rPr>
              <a:t>Having the ability to exert significant influence over the affairs and business operations of a legal person.</a:t>
            </a:r>
          </a:p>
        </p:txBody>
      </p:sp>
      <p:pic>
        <p:nvPicPr>
          <p:cNvPr id="4" name="Picture 3">
            <a:extLst>
              <a:ext uri="{FF2B5EF4-FFF2-40B4-BE49-F238E27FC236}">
                <a16:creationId xmlns:a16="http://schemas.microsoft.com/office/drawing/2014/main" id="{4DFD5AF4-3A5E-1E1C-E6CB-AD9ED8794D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1565316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4663FE9-C4D8-41E7-A1BC-C3626C90E62B}"/>
              </a:ext>
            </a:extLst>
          </p:cNvPr>
          <p:cNvSpPr txBox="1"/>
          <p:nvPr/>
        </p:nvSpPr>
        <p:spPr>
          <a:xfrm>
            <a:off x="230840" y="420236"/>
            <a:ext cx="8305800" cy="461665"/>
          </a:xfrm>
          <a:prstGeom prst="rect">
            <a:avLst/>
          </a:prstGeom>
          <a:noFill/>
        </p:spPr>
        <p:txBody>
          <a:bodyPr wrap="square" rtlCol="0">
            <a:spAutoFit/>
          </a:bodyPr>
          <a:lstStyle/>
          <a:p>
            <a:r>
              <a:rPr lang="en-US" sz="2400" b="1" u="sng" dirty="0">
                <a:solidFill>
                  <a:srgbClr val="0070C0"/>
                </a:solidFill>
                <a:uFill>
                  <a:solidFill>
                    <a:srgbClr val="00B0F0"/>
                  </a:solidFill>
                </a:uFill>
                <a:latin typeface="Calibri" pitchFamily="34" charset="0"/>
                <a:cs typeface="Calibri" pitchFamily="34" charset="0"/>
              </a:rPr>
              <a:t>Connected persons</a:t>
            </a:r>
          </a:p>
        </p:txBody>
      </p:sp>
      <p:sp>
        <p:nvSpPr>
          <p:cNvPr id="2" name="Slide Number Placeholder 1">
            <a:extLst>
              <a:ext uri="{FF2B5EF4-FFF2-40B4-BE49-F238E27FC236}">
                <a16:creationId xmlns:a16="http://schemas.microsoft.com/office/drawing/2014/main" id="{99DDD2DB-09F8-47D3-BE34-6CD42480DCEA}"/>
              </a:ext>
            </a:extLst>
          </p:cNvPr>
          <p:cNvSpPr>
            <a:spLocks noGrp="1"/>
          </p:cNvSpPr>
          <p:nvPr>
            <p:ph type="sldNum" sz="quarter" idx="12"/>
          </p:nvPr>
        </p:nvSpPr>
        <p:spPr>
          <a:ln>
            <a:solidFill>
              <a:schemeClr val="bg1"/>
            </a:solidFill>
          </a:ln>
        </p:spPr>
        <p:txBody>
          <a:bodyPr/>
          <a:lstStyle/>
          <a:p>
            <a:fld id="{B6F15528-21DE-4FAA-801E-634DDDAF4B2B}" type="slidenum">
              <a:rPr lang="en-US" sz="1400" b="1" smtClean="0">
                <a:solidFill>
                  <a:schemeClr val="bg1"/>
                </a:solidFill>
              </a:rPr>
              <a:pPr/>
              <a:t>9</a:t>
            </a:fld>
            <a:endParaRPr lang="en-US" b="1" dirty="0">
              <a:solidFill>
                <a:schemeClr val="bg1"/>
              </a:solidFill>
            </a:endParaRPr>
          </a:p>
        </p:txBody>
      </p:sp>
      <p:sp>
        <p:nvSpPr>
          <p:cNvPr id="13" name="TextBox 12">
            <a:extLst>
              <a:ext uri="{FF2B5EF4-FFF2-40B4-BE49-F238E27FC236}">
                <a16:creationId xmlns:a16="http://schemas.microsoft.com/office/drawing/2014/main" id="{B44A4B0B-1A83-46C2-9E6C-308D407EB7AD}"/>
              </a:ext>
            </a:extLst>
          </p:cNvPr>
          <p:cNvSpPr txBox="1"/>
          <p:nvPr/>
        </p:nvSpPr>
        <p:spPr>
          <a:xfrm>
            <a:off x="2286000" y="1828800"/>
            <a:ext cx="381000" cy="2800767"/>
          </a:xfrm>
          <a:prstGeom prst="rect">
            <a:avLst/>
          </a:prstGeom>
          <a:no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1</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2</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3</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4</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5</a:t>
            </a:r>
          </a:p>
          <a:p>
            <a:endParaRPr lang="en-US" sz="1600" dirty="0">
              <a:solidFill>
                <a:schemeClr val="bg1"/>
              </a:solidFill>
              <a:latin typeface="Calibri" panose="020F0502020204030204" pitchFamily="34" charset="0"/>
              <a:cs typeface="Calibri" panose="020F0502020204030204" pitchFamily="34" charset="0"/>
            </a:endParaRPr>
          </a:p>
          <a:p>
            <a:r>
              <a:rPr lang="en-US" sz="1600" dirty="0">
                <a:solidFill>
                  <a:schemeClr val="bg1"/>
                </a:solidFill>
                <a:latin typeface="Calibri" panose="020F0502020204030204" pitchFamily="34" charset="0"/>
                <a:cs typeface="Calibri" panose="020F0502020204030204" pitchFamily="34" charset="0"/>
              </a:rPr>
              <a:t>6</a:t>
            </a:r>
          </a:p>
        </p:txBody>
      </p:sp>
      <p:sp>
        <p:nvSpPr>
          <p:cNvPr id="3" name="TextBox 2">
            <a:extLst>
              <a:ext uri="{FF2B5EF4-FFF2-40B4-BE49-F238E27FC236}">
                <a16:creationId xmlns:a16="http://schemas.microsoft.com/office/drawing/2014/main" id="{BE861AB3-3545-0715-9732-534AEDFA9831}"/>
              </a:ext>
            </a:extLst>
          </p:cNvPr>
          <p:cNvSpPr txBox="1"/>
          <p:nvPr/>
        </p:nvSpPr>
        <p:spPr>
          <a:xfrm>
            <a:off x="381000" y="1221700"/>
            <a:ext cx="7620000" cy="2893100"/>
          </a:xfrm>
          <a:prstGeom prst="rect">
            <a:avLst/>
          </a:prstGeom>
          <a:noFill/>
        </p:spPr>
        <p:txBody>
          <a:bodyPr wrap="square" rtlCol="0">
            <a:spAutoFit/>
          </a:bodyPr>
          <a:lstStyle/>
          <a:p>
            <a:pPr algn="l">
              <a:spcAft>
                <a:spcPts val="600"/>
              </a:spcAft>
            </a:pPr>
            <a:r>
              <a:rPr lang="en-US" b="0" i="0" dirty="0">
                <a:solidFill>
                  <a:srgbClr val="000000"/>
                </a:solidFill>
                <a:effectLst/>
              </a:rPr>
              <a:t>A person is construed to be “connected” to a business if the person meets at least one of the following conditions:</a:t>
            </a:r>
          </a:p>
          <a:p>
            <a:pPr algn="l">
              <a:spcAft>
                <a:spcPts val="600"/>
              </a:spcAft>
              <a:buFont typeface="Arial" panose="020B0604020202020204" pitchFamily="34" charset="0"/>
              <a:buChar char="•"/>
            </a:pPr>
            <a:r>
              <a:rPr lang="en-US" b="0" i="0" dirty="0">
                <a:solidFill>
                  <a:srgbClr val="333333"/>
                </a:solidFill>
                <a:effectLst/>
              </a:rPr>
              <a:t>Is an owner of the business</a:t>
            </a:r>
          </a:p>
          <a:p>
            <a:pPr algn="l">
              <a:spcAft>
                <a:spcPts val="600"/>
              </a:spcAft>
              <a:buFont typeface="Arial" panose="020B0604020202020204" pitchFamily="34" charset="0"/>
              <a:buChar char="•"/>
            </a:pPr>
            <a:r>
              <a:rPr lang="en-US" b="0" i="0" dirty="0">
                <a:solidFill>
                  <a:srgbClr val="333333"/>
                </a:solidFill>
                <a:effectLst/>
              </a:rPr>
              <a:t>A director or an officer in the business</a:t>
            </a:r>
          </a:p>
          <a:p>
            <a:pPr algn="l">
              <a:spcAft>
                <a:spcPts val="600"/>
              </a:spcAft>
              <a:buFont typeface="Arial" panose="020B0604020202020204" pitchFamily="34" charset="0"/>
              <a:buChar char="•"/>
            </a:pPr>
            <a:r>
              <a:rPr lang="en-US" b="0" i="0" dirty="0">
                <a:solidFill>
                  <a:srgbClr val="333333"/>
                </a:solidFill>
                <a:effectLst/>
              </a:rPr>
              <a:t>A related party of any of the above (i.e., a relative within the fourth degree of kinship or affiliation)</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56C60AB7-809C-FF3F-368E-FA5D08E954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609" y="5791200"/>
            <a:ext cx="882062" cy="461666"/>
          </a:xfrm>
          <a:prstGeom prst="rect">
            <a:avLst/>
          </a:prstGeom>
        </p:spPr>
      </p:pic>
    </p:spTree>
    <p:extLst>
      <p:ext uri="{BB962C8B-B14F-4D97-AF65-F5344CB8AC3E}">
        <p14:creationId xmlns:p14="http://schemas.microsoft.com/office/powerpoint/2010/main" val="34091354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1">
      <a:dk1>
        <a:srgbClr val="000000"/>
      </a:dk1>
      <a:lt1>
        <a:srgbClr val="FFFFFF"/>
      </a:lt1>
      <a:dk2>
        <a:srgbClr val="434342"/>
      </a:dk2>
      <a:lt2>
        <a:srgbClr val="0070C0"/>
      </a:lt2>
      <a:accent1>
        <a:srgbClr val="0070C0"/>
      </a:accent1>
      <a:accent2>
        <a:srgbClr val="1768AB"/>
      </a:accent2>
      <a:accent3>
        <a:srgbClr val="10B0E6"/>
      </a:accent3>
      <a:accent4>
        <a:srgbClr val="1768AB"/>
      </a:accent4>
      <a:accent5>
        <a:srgbClr val="929497"/>
      </a:accent5>
      <a:accent6>
        <a:srgbClr val="1768AB"/>
      </a:accent6>
      <a:hlink>
        <a:srgbClr val="0070C0"/>
      </a:hlink>
      <a:folHlink>
        <a:srgbClr val="10B0E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5683EC47011844A81711C3FCCBF91B" ma:contentTypeVersion="19" ma:contentTypeDescription="Create a new document." ma:contentTypeScope="" ma:versionID="f810468018be73e42a5a5f17c7539143">
  <xsd:schema xmlns:xsd="http://www.w3.org/2001/XMLSchema" xmlns:xs="http://www.w3.org/2001/XMLSchema" xmlns:p="http://schemas.microsoft.com/office/2006/metadata/properties" xmlns:ns1="http://schemas.microsoft.com/sharepoint/v3" xmlns:ns2="70dd6488-441a-4347-8a76-a4b0e87f9100" xmlns:ns3="fe536954-50e2-46cc-a434-9d67c26db0c3" targetNamespace="http://schemas.microsoft.com/office/2006/metadata/properties" ma:root="true" ma:fieldsID="e4fb1a869ef8d9bcae818bc076d3cd70" ns1:_="" ns2:_="" ns3:_="">
    <xsd:import namespace="http://schemas.microsoft.com/sharepoint/v3"/>
    <xsd:import namespace="70dd6488-441a-4347-8a76-a4b0e87f9100"/>
    <xsd:import namespace="fe536954-50e2-46cc-a434-9d67c26db0c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Flow_SignoffStatus" minOccurs="0"/>
                <xsd:element ref="ns3:MediaLengthInSeconds" minOccurs="0"/>
                <xsd:element ref="ns1:_ip_UnifiedCompliancePolicyProperties" minOccurs="0"/>
                <xsd:element ref="ns1:_ip_UnifiedCompliancePolicyUIAc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dd6488-441a-4347-8a76-a4b0e87f91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cdab6699-612e-44d5-aaab-635e2384b27a}" ma:internalName="TaxCatchAll" ma:showField="CatchAllData" ma:web="70dd6488-441a-4347-8a76-a4b0e87f91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e536954-50e2-46cc-a434-9d67c26db0c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f85525-c9ff-43e6-b2fc-90a3c1d6599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fe536954-50e2-46cc-a434-9d67c26db0c3">
      <Terms xmlns="http://schemas.microsoft.com/office/infopath/2007/PartnerControls"/>
    </lcf76f155ced4ddcb4097134ff3c332f>
    <_ip_UnifiedCompliancePolicyProperties xmlns="http://schemas.microsoft.com/sharepoint/v3" xsi:nil="true"/>
    <TaxCatchAll xmlns="70dd6488-441a-4347-8a76-a4b0e87f9100" xsi:nil="true"/>
    <_Flow_SignoffStatus xmlns="fe536954-50e2-46cc-a434-9d67c26db0c3" xsi:nil="true"/>
  </documentManagement>
</p:properties>
</file>

<file path=customXml/itemProps1.xml><?xml version="1.0" encoding="utf-8"?>
<ds:datastoreItem xmlns:ds="http://schemas.openxmlformats.org/officeDocument/2006/customXml" ds:itemID="{A2C497CF-B0A3-4C3E-8942-38DFFBEFE24E}"/>
</file>

<file path=customXml/itemProps2.xml><?xml version="1.0" encoding="utf-8"?>
<ds:datastoreItem xmlns:ds="http://schemas.openxmlformats.org/officeDocument/2006/customXml" ds:itemID="{46C7A48D-B4CB-4E54-A52D-8C6B6F09B75E}"/>
</file>

<file path=customXml/itemProps3.xml><?xml version="1.0" encoding="utf-8"?>
<ds:datastoreItem xmlns:ds="http://schemas.openxmlformats.org/officeDocument/2006/customXml" ds:itemID="{D37B59F7-3805-42FA-87FC-9FFABD557D2C}"/>
</file>

<file path=docProps/app.xml><?xml version="1.0" encoding="utf-8"?>
<Properties xmlns="http://schemas.openxmlformats.org/officeDocument/2006/extended-properties" xmlns:vt="http://schemas.openxmlformats.org/officeDocument/2006/docPropsVTypes">
  <Template/>
  <TotalTime>27337</TotalTime>
  <Words>992</Words>
  <Application>Microsoft Macintosh PowerPoint</Application>
  <PresentationFormat>On-screen Show (4:3)</PresentationFormat>
  <Paragraphs>215</Paragraphs>
  <Slides>18</Slides>
  <Notes>10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Arial</vt:lpstr>
      <vt:lpstr>Calibri</vt:lpstr>
      <vt:lpstr>Calibri Light</vt:lpstr>
      <vt:lpstr>Franklin Gothic Book</vt:lpstr>
      <vt:lpstr>Franklin Gothic Medium</vt:lpstr>
      <vt:lpstr>open sans</vt:lpstr>
      <vt:lpstr>proxima</vt:lpstr>
      <vt:lpstr>Symbol</vt:lpstr>
      <vt:lpstr>Wingdings</vt:lpstr>
      <vt:lpstr>Angles</vt:lpstr>
      <vt:lpstr>Custom Design</vt:lpstr>
      <vt:lpstr>PowerPoint Presentation</vt:lpstr>
      <vt:lpstr>Uae Transfer Pricing (“TP”) Rules</vt:lpstr>
      <vt:lpstr>TP articles in the law</vt:lpstr>
      <vt:lpstr>PowerPoint Presentation</vt:lpstr>
      <vt:lpstr>PowerPoint Presentation</vt:lpstr>
      <vt:lpstr>PowerPoint Presentation</vt:lpstr>
      <vt:lpstr>PowerPoint Presentation</vt:lpstr>
      <vt:lpstr>PowerPoint Presentation</vt:lpstr>
      <vt:lpstr>PowerPoint Presentation</vt:lpstr>
      <vt:lpstr>Examples of RELATED PARTy transactions</vt:lpstr>
      <vt:lpstr>PowerPoint Presentation</vt:lpstr>
      <vt:lpstr>PowerPoint Presentation</vt:lpstr>
      <vt:lpstr>TP policy-One step ahead</vt:lpstr>
      <vt:lpstr>TP policy-One step ahead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Pritesh Kadhi</dc:creator>
  <cp:lastModifiedBy>Nicole | KPI</cp:lastModifiedBy>
  <cp:revision>1046</cp:revision>
  <cp:lastPrinted>2018-07-26T13:08:59Z</cp:lastPrinted>
  <dcterms:created xsi:type="dcterms:W3CDTF">2006-08-16T00:00:00Z</dcterms:created>
  <dcterms:modified xsi:type="dcterms:W3CDTF">2023-01-20T12:36:22Z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0x010100DC5683EC47011844A81711C3FCCBF91B</vt:lpwstr>
  </property>
</Properties>
</file>